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omments/modernComment_10D_0.xml" ContentType="application/vnd.ms-powerpoint.comments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9144000" cy="5143500" type="screen16x9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9pPr>
  </p:defaultTextStyle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612B70BD-0CFB-AC45-FFCA-4DD3AE5DFC76}" name="Hasan Mashrique (hmshrque)" initials="H(" userId="S::hmshrque@memphis.edu::735edacb-ba74-4044-bb0a-2bb6231cfd2e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1CDF96E-D2DF-3A4F-2A7E-436FFAF3083D}" v="233" dt="2023-05-24T17:32:38.842"/>
    <p1510:client id="{281FB8AD-1ACC-509E-1F70-82E5D4EEF01C}" v="13" dt="2023-05-16T16:47:21.810"/>
    <p1510:client id="{44483E8E-D002-5AC1-08F3-2BD5BCFDD0CA}" v="99" dt="2023-06-01T20:17:18.581"/>
    <p1510:client id="{6C004543-3B0F-AAEF-8A04-4910BB0F660C}" v="346" dt="2023-05-16T16:33:01.489"/>
    <p1510:client id="{CE3E36A2-41AD-34BE-4F62-E5987CC63D22}" v="65" dt="2023-05-21T11:27:20.085"/>
  </p1510:revLst>
</p1510:revInfo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8FB"/>
          </a:solidFill>
        </a:fill>
      </a:tcStyle>
    </a:wholeTbl>
    <a:band2H>
      <a:tcTxStyle/>
      <a:tcStyle>
        <a:tcBdr/>
        <a:fill>
          <a:solidFill>
            <a:srgbClr val="E8EDFD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5DBDE"/>
          </a:solidFill>
        </a:fill>
      </a:tcStyle>
    </a:wholeTbl>
    <a:band2H>
      <a:tcTxStyle/>
      <a:tcStyle>
        <a:tcBdr/>
        <a:fill>
          <a:solidFill>
            <a:srgbClr val="EBEEE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8FFCD"/>
          </a:solidFill>
        </a:fill>
      </a:tcStyle>
    </a:wholeTbl>
    <a:band2H>
      <a:tcTxStyle/>
      <a:tcStyle>
        <a:tcBdr/>
        <a:fill>
          <a:solidFill>
            <a:srgbClr val="FCFF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28" Type="http://schemas.microsoft.com/office/2018/10/relationships/authors" Target="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asan Mashrique (hmshrque)" userId="S::hmshrque@memphis.edu::735edacb-ba74-4044-bb0a-2bb6231cfd2e" providerId="AD" clId="Web-{CE3E36A2-41AD-34BE-4F62-E5987CC63D22}"/>
    <pc:docChg chg="mod modSld">
      <pc:chgData name="Hasan Mashrique (hmshrque)" userId="S::hmshrque@memphis.edu::735edacb-ba74-4044-bb0a-2bb6231cfd2e" providerId="AD" clId="Web-{CE3E36A2-41AD-34BE-4F62-E5987CC63D22}" dt="2023-05-21T11:27:18.913" v="56" actId="20577"/>
      <pc:docMkLst>
        <pc:docMk/>
      </pc:docMkLst>
      <pc:sldChg chg="modSp">
        <pc:chgData name="Hasan Mashrique (hmshrque)" userId="S::hmshrque@memphis.edu::735edacb-ba74-4044-bb0a-2bb6231cfd2e" providerId="AD" clId="Web-{CE3E36A2-41AD-34BE-4F62-E5987CC63D22}" dt="2023-05-21T07:50:34.157" v="2" actId="20577"/>
        <pc:sldMkLst>
          <pc:docMk/>
          <pc:sldMk cId="0" sldId="258"/>
        </pc:sldMkLst>
        <pc:spChg chg="mod">
          <ac:chgData name="Hasan Mashrique (hmshrque)" userId="S::hmshrque@memphis.edu::735edacb-ba74-4044-bb0a-2bb6231cfd2e" providerId="AD" clId="Web-{CE3E36A2-41AD-34BE-4F62-E5987CC63D22}" dt="2023-05-21T07:50:34.157" v="2" actId="20577"/>
          <ac:spMkLst>
            <pc:docMk/>
            <pc:sldMk cId="0" sldId="258"/>
            <ac:spMk id="114" creationId="{00000000-0000-0000-0000-000000000000}"/>
          </ac:spMkLst>
        </pc:spChg>
      </pc:sldChg>
      <pc:sldChg chg="modSp">
        <pc:chgData name="Hasan Mashrique (hmshrque)" userId="S::hmshrque@memphis.edu::735edacb-ba74-4044-bb0a-2bb6231cfd2e" providerId="AD" clId="Web-{CE3E36A2-41AD-34BE-4F62-E5987CC63D22}" dt="2023-05-21T07:56:52.868" v="25" actId="20577"/>
        <pc:sldMkLst>
          <pc:docMk/>
          <pc:sldMk cId="0" sldId="268"/>
        </pc:sldMkLst>
        <pc:spChg chg="mod">
          <ac:chgData name="Hasan Mashrique (hmshrque)" userId="S::hmshrque@memphis.edu::735edacb-ba74-4044-bb0a-2bb6231cfd2e" providerId="AD" clId="Web-{CE3E36A2-41AD-34BE-4F62-E5987CC63D22}" dt="2023-05-21T07:56:52.868" v="25" actId="20577"/>
          <ac:spMkLst>
            <pc:docMk/>
            <pc:sldMk cId="0" sldId="268"/>
            <ac:spMk id="192" creationId="{00000000-0000-0000-0000-000000000000}"/>
          </ac:spMkLst>
        </pc:spChg>
      </pc:sldChg>
      <pc:sldChg chg="addCm">
        <pc:chgData name="Hasan Mashrique (hmshrque)" userId="S::hmshrque@memphis.edu::735edacb-ba74-4044-bb0a-2bb6231cfd2e" providerId="AD" clId="Web-{CE3E36A2-41AD-34BE-4F62-E5987CC63D22}" dt="2023-05-21T07:57:54.760" v="27"/>
        <pc:sldMkLst>
          <pc:docMk/>
          <pc:sldMk cId="0" sldId="269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Hasan Mashrique (hmshrque)" userId="S::hmshrque@memphis.edu::735edacb-ba74-4044-bb0a-2bb6231cfd2e" providerId="AD" clId="Web-{CE3E36A2-41AD-34BE-4F62-E5987CC63D22}" dt="2023-05-21T07:57:54.760" v="27"/>
              <pc2:cmMkLst xmlns:pc2="http://schemas.microsoft.com/office/powerpoint/2019/9/main/command">
                <pc:docMk/>
                <pc:sldMk cId="0" sldId="269"/>
                <pc2:cmMk id="{E90032EF-43CC-40AD-87CF-9641EBB565F3}"/>
              </pc2:cmMkLst>
            </pc226:cmChg>
          </p:ext>
        </pc:extLst>
      </pc:sldChg>
      <pc:sldChg chg="modSp">
        <pc:chgData name="Hasan Mashrique (hmshrque)" userId="S::hmshrque@memphis.edu::735edacb-ba74-4044-bb0a-2bb6231cfd2e" providerId="AD" clId="Web-{CE3E36A2-41AD-34BE-4F62-E5987CC63D22}" dt="2023-05-21T11:27:18.913" v="56" actId="20577"/>
        <pc:sldMkLst>
          <pc:docMk/>
          <pc:sldMk cId="0" sldId="273"/>
        </pc:sldMkLst>
        <pc:spChg chg="mod">
          <ac:chgData name="Hasan Mashrique (hmshrque)" userId="S::hmshrque@memphis.edu::735edacb-ba74-4044-bb0a-2bb6231cfd2e" providerId="AD" clId="Web-{CE3E36A2-41AD-34BE-4F62-E5987CC63D22}" dt="2023-05-21T11:27:18.913" v="56" actId="20577"/>
          <ac:spMkLst>
            <pc:docMk/>
            <pc:sldMk cId="0" sldId="273"/>
            <ac:spMk id="209" creationId="{00000000-0000-0000-0000-000000000000}"/>
          </ac:spMkLst>
        </pc:spChg>
      </pc:sldChg>
    </pc:docChg>
  </pc:docChgLst>
  <pc:docChgLst>
    <pc:chgData name="poli" userId="S::poli@memphis.edu::24184d9a-6450-4684-bba0-d4e109dee2f3" providerId="AD" clId="Web-{281FB8AD-1ACC-509E-1F70-82E5D4EEF01C}"/>
    <pc:docChg chg="modSld">
      <pc:chgData name="poli" userId="S::poli@memphis.edu::24184d9a-6450-4684-bba0-d4e109dee2f3" providerId="AD" clId="Web-{281FB8AD-1ACC-509E-1F70-82E5D4EEF01C}" dt="2023-05-16T16:47:20.263" v="5" actId="20577"/>
      <pc:docMkLst>
        <pc:docMk/>
      </pc:docMkLst>
      <pc:sldChg chg="modSp">
        <pc:chgData name="poli" userId="S::poli@memphis.edu::24184d9a-6450-4684-bba0-d4e109dee2f3" providerId="AD" clId="Web-{281FB8AD-1ACC-509E-1F70-82E5D4EEF01C}" dt="2023-05-16T16:46:17.386" v="2" actId="20577"/>
        <pc:sldMkLst>
          <pc:docMk/>
          <pc:sldMk cId="0" sldId="258"/>
        </pc:sldMkLst>
        <pc:spChg chg="mod">
          <ac:chgData name="poli" userId="S::poli@memphis.edu::24184d9a-6450-4684-bba0-d4e109dee2f3" providerId="AD" clId="Web-{281FB8AD-1ACC-509E-1F70-82E5D4EEF01C}" dt="2023-05-16T16:46:17.386" v="2" actId="20577"/>
          <ac:spMkLst>
            <pc:docMk/>
            <pc:sldMk cId="0" sldId="258"/>
            <ac:spMk id="115" creationId="{00000000-0000-0000-0000-000000000000}"/>
          </ac:spMkLst>
        </pc:spChg>
      </pc:sldChg>
      <pc:sldChg chg="modSp">
        <pc:chgData name="poli" userId="S::poli@memphis.edu::24184d9a-6450-4684-bba0-d4e109dee2f3" providerId="AD" clId="Web-{281FB8AD-1ACC-509E-1F70-82E5D4EEF01C}" dt="2023-05-16T16:47:12.216" v="3" actId="20577"/>
        <pc:sldMkLst>
          <pc:docMk/>
          <pc:sldMk cId="0" sldId="267"/>
        </pc:sldMkLst>
        <pc:spChg chg="mod">
          <ac:chgData name="poli" userId="S::poli@memphis.edu::24184d9a-6450-4684-bba0-d4e109dee2f3" providerId="AD" clId="Web-{281FB8AD-1ACC-509E-1F70-82E5D4EEF01C}" dt="2023-05-16T16:47:12.216" v="3" actId="20577"/>
          <ac:spMkLst>
            <pc:docMk/>
            <pc:sldMk cId="0" sldId="267"/>
            <ac:spMk id="2" creationId="{15E98D9B-131F-34FF-ECD8-93C5F34C62B2}"/>
          </ac:spMkLst>
        </pc:spChg>
      </pc:sldChg>
      <pc:sldChg chg="modSp">
        <pc:chgData name="poli" userId="S::poli@memphis.edu::24184d9a-6450-4684-bba0-d4e109dee2f3" providerId="AD" clId="Web-{281FB8AD-1ACC-509E-1F70-82E5D4EEF01C}" dt="2023-05-16T16:47:20.263" v="5" actId="20577"/>
        <pc:sldMkLst>
          <pc:docMk/>
          <pc:sldMk cId="0" sldId="268"/>
        </pc:sldMkLst>
        <pc:spChg chg="mod">
          <ac:chgData name="poli" userId="S::poli@memphis.edu::24184d9a-6450-4684-bba0-d4e109dee2f3" providerId="AD" clId="Web-{281FB8AD-1ACC-509E-1F70-82E5D4EEF01C}" dt="2023-05-16T16:47:20.263" v="5" actId="20577"/>
          <ac:spMkLst>
            <pc:docMk/>
            <pc:sldMk cId="0" sldId="268"/>
            <ac:spMk id="192" creationId="{00000000-0000-0000-0000-000000000000}"/>
          </ac:spMkLst>
        </pc:spChg>
      </pc:sldChg>
    </pc:docChg>
  </pc:docChgLst>
  <pc:docChgLst>
    <pc:chgData name="Hasan Mashrique (hmshrque)" userId="S::hmshrque@memphis.edu::735edacb-ba74-4044-bb0a-2bb6231cfd2e" providerId="AD" clId="Web-{44483E8E-D002-5AC1-08F3-2BD5BCFDD0CA}"/>
    <pc:docChg chg="modSld">
      <pc:chgData name="Hasan Mashrique (hmshrque)" userId="S::hmshrque@memphis.edu::735edacb-ba74-4044-bb0a-2bb6231cfd2e" providerId="AD" clId="Web-{44483E8E-D002-5AC1-08F3-2BD5BCFDD0CA}" dt="2023-06-01T20:17:18.581" v="98" actId="14100"/>
      <pc:docMkLst>
        <pc:docMk/>
      </pc:docMkLst>
      <pc:sldChg chg="modCm">
        <pc:chgData name="Hasan Mashrique (hmshrque)" userId="S::hmshrque@memphis.edu::735edacb-ba74-4044-bb0a-2bb6231cfd2e" providerId="AD" clId="Web-{44483E8E-D002-5AC1-08F3-2BD5BCFDD0CA}" dt="2023-06-01T20:15:35.245" v="76"/>
        <pc:sldMkLst>
          <pc:docMk/>
          <pc:sldMk cId="0" sldId="269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Hasan Mashrique (hmshrque)" userId="S::hmshrque@memphis.edu::735edacb-ba74-4044-bb0a-2bb6231cfd2e" providerId="AD" clId="Web-{44483E8E-D002-5AC1-08F3-2BD5BCFDD0CA}" dt="2023-06-01T20:15:35.245" v="76"/>
              <pc2:cmMkLst xmlns:pc2="http://schemas.microsoft.com/office/powerpoint/2019/9/main/command">
                <pc:docMk/>
                <pc:sldMk cId="0" sldId="269"/>
                <pc2:cmMk id="{E90032EF-43CC-40AD-87CF-9641EBB565F3}"/>
              </pc2:cmMkLst>
            </pc226:cmChg>
          </p:ext>
        </pc:extLst>
      </pc:sldChg>
      <pc:sldChg chg="modSp">
        <pc:chgData name="Hasan Mashrique (hmshrque)" userId="S::hmshrque@memphis.edu::735edacb-ba74-4044-bb0a-2bb6231cfd2e" providerId="AD" clId="Web-{44483E8E-D002-5AC1-08F3-2BD5BCFDD0CA}" dt="2023-06-01T20:14:58.993" v="75" actId="20577"/>
        <pc:sldMkLst>
          <pc:docMk/>
          <pc:sldMk cId="0" sldId="273"/>
        </pc:sldMkLst>
        <pc:spChg chg="mod">
          <ac:chgData name="Hasan Mashrique (hmshrque)" userId="S::hmshrque@memphis.edu::735edacb-ba74-4044-bb0a-2bb6231cfd2e" providerId="AD" clId="Web-{44483E8E-D002-5AC1-08F3-2BD5BCFDD0CA}" dt="2023-06-01T20:14:58.993" v="75" actId="20577"/>
          <ac:spMkLst>
            <pc:docMk/>
            <pc:sldMk cId="0" sldId="273"/>
            <ac:spMk id="208" creationId="{00000000-0000-0000-0000-000000000000}"/>
          </ac:spMkLst>
        </pc:spChg>
        <pc:spChg chg="mod">
          <ac:chgData name="Hasan Mashrique (hmshrque)" userId="S::hmshrque@memphis.edu::735edacb-ba74-4044-bb0a-2bb6231cfd2e" providerId="AD" clId="Web-{44483E8E-D002-5AC1-08F3-2BD5BCFDD0CA}" dt="2023-06-01T20:14:54.961" v="72" actId="20577"/>
          <ac:spMkLst>
            <pc:docMk/>
            <pc:sldMk cId="0" sldId="273"/>
            <ac:spMk id="209" creationId="{00000000-0000-0000-0000-000000000000}"/>
          </ac:spMkLst>
        </pc:spChg>
      </pc:sldChg>
      <pc:sldChg chg="modSp mod modShow">
        <pc:chgData name="Hasan Mashrique (hmshrque)" userId="S::hmshrque@memphis.edu::735edacb-ba74-4044-bb0a-2bb6231cfd2e" providerId="AD" clId="Web-{44483E8E-D002-5AC1-08F3-2BD5BCFDD0CA}" dt="2023-06-01T20:17:18.581" v="98" actId="14100"/>
        <pc:sldMkLst>
          <pc:docMk/>
          <pc:sldMk cId="0" sldId="274"/>
        </pc:sldMkLst>
        <pc:spChg chg="mod">
          <ac:chgData name="Hasan Mashrique (hmshrque)" userId="S::hmshrque@memphis.edu::735edacb-ba74-4044-bb0a-2bb6231cfd2e" providerId="AD" clId="Web-{44483E8E-D002-5AC1-08F3-2BD5BCFDD0CA}" dt="2023-06-01T20:17:18.581" v="98" actId="14100"/>
          <ac:spMkLst>
            <pc:docMk/>
            <pc:sldMk cId="0" sldId="274"/>
            <ac:spMk id="212" creationId="{00000000-0000-0000-0000-000000000000}"/>
          </ac:spMkLst>
        </pc:spChg>
      </pc:sldChg>
    </pc:docChg>
  </pc:docChgLst>
  <pc:docChgLst>
    <pc:chgData name="poli" userId="S::poli@memphis.edu::24184d9a-6450-4684-bba0-d4e109dee2f3" providerId="AD" clId="Web-{6C004543-3B0F-AAEF-8A04-4910BB0F660C}"/>
    <pc:docChg chg="modSld">
      <pc:chgData name="poli" userId="S::poli@memphis.edu::24184d9a-6450-4684-bba0-d4e109dee2f3" providerId="AD" clId="Web-{6C004543-3B0F-AAEF-8A04-4910BB0F660C}" dt="2023-05-16T16:33:01.489" v="244" actId="20577"/>
      <pc:docMkLst>
        <pc:docMk/>
      </pc:docMkLst>
      <pc:sldChg chg="addSp modSp">
        <pc:chgData name="poli" userId="S::poli@memphis.edu::24184d9a-6450-4684-bba0-d4e109dee2f3" providerId="AD" clId="Web-{6C004543-3B0F-AAEF-8A04-4910BB0F660C}" dt="2023-05-16T16:12:40.695" v="32" actId="1076"/>
        <pc:sldMkLst>
          <pc:docMk/>
          <pc:sldMk cId="0" sldId="264"/>
        </pc:sldMkLst>
        <pc:spChg chg="add mod">
          <ac:chgData name="poli" userId="S::poli@memphis.edu::24184d9a-6450-4684-bba0-d4e109dee2f3" providerId="AD" clId="Web-{6C004543-3B0F-AAEF-8A04-4910BB0F660C}" dt="2023-05-16T16:11:58.943" v="27" actId="1076"/>
          <ac:spMkLst>
            <pc:docMk/>
            <pc:sldMk cId="0" sldId="264"/>
            <ac:spMk id="2" creationId="{78A2D999-DC7E-88DB-BEFB-397D19026436}"/>
          </ac:spMkLst>
        </pc:spChg>
        <pc:spChg chg="add mod">
          <ac:chgData name="poli" userId="S::poli@memphis.edu::24184d9a-6450-4684-bba0-d4e109dee2f3" providerId="AD" clId="Web-{6C004543-3B0F-AAEF-8A04-4910BB0F660C}" dt="2023-05-16T16:12:40.695" v="32" actId="1076"/>
          <ac:spMkLst>
            <pc:docMk/>
            <pc:sldMk cId="0" sldId="264"/>
            <ac:spMk id="3" creationId="{D0CB9A27-59F1-5BA0-5AC2-B19512998B43}"/>
          </ac:spMkLst>
        </pc:spChg>
      </pc:sldChg>
      <pc:sldChg chg="addSp modSp">
        <pc:chgData name="poli" userId="S::poli@memphis.edu::24184d9a-6450-4684-bba0-d4e109dee2f3" providerId="AD" clId="Web-{6C004543-3B0F-AAEF-8A04-4910BB0F660C}" dt="2023-05-16T16:20:37.321" v="84" actId="14100"/>
        <pc:sldMkLst>
          <pc:docMk/>
          <pc:sldMk cId="0" sldId="265"/>
        </pc:sldMkLst>
        <pc:spChg chg="add mod">
          <ac:chgData name="poli" userId="S::poli@memphis.edu::24184d9a-6450-4684-bba0-d4e109dee2f3" providerId="AD" clId="Web-{6C004543-3B0F-AAEF-8A04-4910BB0F660C}" dt="2023-05-16T16:20:37.321" v="84" actId="14100"/>
          <ac:spMkLst>
            <pc:docMk/>
            <pc:sldMk cId="0" sldId="265"/>
            <ac:spMk id="2" creationId="{4AA28AD0-F006-1AC7-AD25-2888423026CD}"/>
          </ac:spMkLst>
        </pc:spChg>
      </pc:sldChg>
      <pc:sldChg chg="addSp modSp">
        <pc:chgData name="poli" userId="S::poli@memphis.edu::24184d9a-6450-4684-bba0-d4e109dee2f3" providerId="AD" clId="Web-{6C004543-3B0F-AAEF-8A04-4910BB0F660C}" dt="2023-05-16T16:21:44.480" v="127" actId="20577"/>
        <pc:sldMkLst>
          <pc:docMk/>
          <pc:sldMk cId="0" sldId="267"/>
        </pc:sldMkLst>
        <pc:spChg chg="add mod">
          <ac:chgData name="poli" userId="S::poli@memphis.edu::24184d9a-6450-4684-bba0-d4e109dee2f3" providerId="AD" clId="Web-{6C004543-3B0F-AAEF-8A04-4910BB0F660C}" dt="2023-05-16T16:21:44.480" v="127" actId="20577"/>
          <ac:spMkLst>
            <pc:docMk/>
            <pc:sldMk cId="0" sldId="267"/>
            <ac:spMk id="2" creationId="{15E98D9B-131F-34FF-ECD8-93C5F34C62B2}"/>
          </ac:spMkLst>
        </pc:spChg>
      </pc:sldChg>
      <pc:sldChg chg="modSp">
        <pc:chgData name="poli" userId="S::poli@memphis.edu::24184d9a-6450-4684-bba0-d4e109dee2f3" providerId="AD" clId="Web-{6C004543-3B0F-AAEF-8A04-4910BB0F660C}" dt="2023-05-16T16:22:30.732" v="144" actId="20577"/>
        <pc:sldMkLst>
          <pc:docMk/>
          <pc:sldMk cId="0" sldId="268"/>
        </pc:sldMkLst>
        <pc:spChg chg="mod">
          <ac:chgData name="poli" userId="S::poli@memphis.edu::24184d9a-6450-4684-bba0-d4e109dee2f3" providerId="AD" clId="Web-{6C004543-3B0F-AAEF-8A04-4910BB0F660C}" dt="2023-05-16T16:22:30.732" v="144" actId="20577"/>
          <ac:spMkLst>
            <pc:docMk/>
            <pc:sldMk cId="0" sldId="268"/>
            <ac:spMk id="192" creationId="{00000000-0000-0000-0000-000000000000}"/>
          </ac:spMkLst>
        </pc:spChg>
      </pc:sldChg>
      <pc:sldChg chg="modSp">
        <pc:chgData name="poli" userId="S::poli@memphis.edu::24184d9a-6450-4684-bba0-d4e109dee2f3" providerId="AD" clId="Web-{6C004543-3B0F-AAEF-8A04-4910BB0F660C}" dt="2023-05-16T16:33:01.489" v="244" actId="20577"/>
        <pc:sldMkLst>
          <pc:docMk/>
          <pc:sldMk cId="0" sldId="273"/>
        </pc:sldMkLst>
        <pc:spChg chg="mod">
          <ac:chgData name="poli" userId="S::poli@memphis.edu::24184d9a-6450-4684-bba0-d4e109dee2f3" providerId="AD" clId="Web-{6C004543-3B0F-AAEF-8A04-4910BB0F660C}" dt="2023-05-16T16:33:01.489" v="244" actId="20577"/>
          <ac:spMkLst>
            <pc:docMk/>
            <pc:sldMk cId="0" sldId="273"/>
            <ac:spMk id="209" creationId="{00000000-0000-0000-0000-000000000000}"/>
          </ac:spMkLst>
        </pc:spChg>
      </pc:sldChg>
    </pc:docChg>
  </pc:docChgLst>
  <pc:docChgLst>
    <pc:chgData name="poli" userId="S::poli@memphis.edu::24184d9a-6450-4684-bba0-d4e109dee2f3" providerId="AD" clId="Web-{11CDF96E-D2DF-3A4F-2A7E-436FFAF3083D}"/>
    <pc:docChg chg="modSld">
      <pc:chgData name="poli" userId="S::poli@memphis.edu::24184d9a-6450-4684-bba0-d4e109dee2f3" providerId="AD" clId="Web-{11CDF96E-D2DF-3A4F-2A7E-436FFAF3083D}" dt="2023-05-24T17:32:37.076" v="128" actId="20577"/>
      <pc:docMkLst>
        <pc:docMk/>
      </pc:docMkLst>
      <pc:sldChg chg="addSp modSp">
        <pc:chgData name="poli" userId="S::poli@memphis.edu::24184d9a-6450-4684-bba0-d4e109dee2f3" providerId="AD" clId="Web-{11CDF96E-D2DF-3A4F-2A7E-436FFAF3083D}" dt="2023-05-24T17:22:38.769" v="36" actId="1076"/>
        <pc:sldMkLst>
          <pc:docMk/>
          <pc:sldMk cId="0" sldId="269"/>
        </pc:sldMkLst>
        <pc:spChg chg="add mod">
          <ac:chgData name="poli" userId="S::poli@memphis.edu::24184d9a-6450-4684-bba0-d4e109dee2f3" providerId="AD" clId="Web-{11CDF96E-D2DF-3A4F-2A7E-436FFAF3083D}" dt="2023-05-24T17:22:38.769" v="36" actId="1076"/>
          <ac:spMkLst>
            <pc:docMk/>
            <pc:sldMk cId="0" sldId="269"/>
            <ac:spMk id="2" creationId="{879E4C44-42EB-6EA8-00EA-F996BE3795E3}"/>
          </ac:spMkLst>
        </pc:spChg>
      </pc:sldChg>
      <pc:sldChg chg="addSp modSp">
        <pc:chgData name="poli" userId="S::poli@memphis.edu::24184d9a-6450-4684-bba0-d4e109dee2f3" providerId="AD" clId="Web-{11CDF96E-D2DF-3A4F-2A7E-436FFAF3083D}" dt="2023-05-24T17:32:37.076" v="128" actId="20577"/>
        <pc:sldMkLst>
          <pc:docMk/>
          <pc:sldMk cId="0" sldId="270"/>
        </pc:sldMkLst>
        <pc:spChg chg="add mod">
          <ac:chgData name="poli" userId="S::poli@memphis.edu::24184d9a-6450-4684-bba0-d4e109dee2f3" providerId="AD" clId="Web-{11CDF96E-D2DF-3A4F-2A7E-436FFAF3083D}" dt="2023-05-24T17:32:37.076" v="128" actId="20577"/>
          <ac:spMkLst>
            <pc:docMk/>
            <pc:sldMk cId="0" sldId="270"/>
            <ac:spMk id="2" creationId="{7B7C3D14-5631-8AE3-2F92-34165926341A}"/>
          </ac:spMkLst>
        </pc:spChg>
        <pc:picChg chg="mod">
          <ac:chgData name="poli" userId="S::poli@memphis.edu::24184d9a-6450-4684-bba0-d4e109dee2f3" providerId="AD" clId="Web-{11CDF96E-D2DF-3A4F-2A7E-436FFAF3083D}" dt="2023-05-24T17:22:56.707" v="38" actId="1076"/>
          <ac:picMkLst>
            <pc:docMk/>
            <pc:sldMk cId="0" sldId="270"/>
            <ac:picMk id="199" creationId="{00000000-0000-0000-0000-000000000000}"/>
          </ac:picMkLst>
        </pc:picChg>
      </pc:sldChg>
      <pc:sldChg chg="addSp modSp">
        <pc:chgData name="poli" userId="S::poli@memphis.edu::24184d9a-6450-4684-bba0-d4e109dee2f3" providerId="AD" clId="Web-{11CDF96E-D2DF-3A4F-2A7E-436FFAF3083D}" dt="2023-05-24T17:31:28.230" v="92" actId="20577"/>
        <pc:sldMkLst>
          <pc:docMk/>
          <pc:sldMk cId="0" sldId="272"/>
        </pc:sldMkLst>
        <pc:spChg chg="add mod">
          <ac:chgData name="poli" userId="S::poli@memphis.edu::24184d9a-6450-4684-bba0-d4e109dee2f3" providerId="AD" clId="Web-{11CDF96E-D2DF-3A4F-2A7E-436FFAF3083D}" dt="2023-05-24T17:31:28.230" v="92" actId="20577"/>
          <ac:spMkLst>
            <pc:docMk/>
            <pc:sldMk cId="0" sldId="272"/>
            <ac:spMk id="2" creationId="{6209BF78-E23F-E83D-C9B5-ACBF3B7C2A58}"/>
          </ac:spMkLst>
        </pc:spChg>
      </pc:sldChg>
      <pc:sldChg chg="modSp">
        <pc:chgData name="poli" userId="S::poli@memphis.edu::24184d9a-6450-4684-bba0-d4e109dee2f3" providerId="AD" clId="Web-{11CDF96E-D2DF-3A4F-2A7E-436FFAF3083D}" dt="2023-05-24T17:30:13.695" v="43" actId="20577"/>
        <pc:sldMkLst>
          <pc:docMk/>
          <pc:sldMk cId="0" sldId="273"/>
        </pc:sldMkLst>
        <pc:spChg chg="mod">
          <ac:chgData name="poli" userId="S::poli@memphis.edu::24184d9a-6450-4684-bba0-d4e109dee2f3" providerId="AD" clId="Web-{11CDF96E-D2DF-3A4F-2A7E-436FFAF3083D}" dt="2023-05-24T17:30:13.695" v="43" actId="20577"/>
          <ac:spMkLst>
            <pc:docMk/>
            <pc:sldMk cId="0" sldId="273"/>
            <ac:spMk id="209" creationId="{00000000-0000-0000-0000-000000000000}"/>
          </ac:spMkLst>
        </pc:spChg>
      </pc:sldChg>
    </pc:docChg>
  </pc:docChgLst>
</pc:chgInfo>
</file>

<file path=ppt/comments/modernComment_10D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E90032EF-43CC-40AD-87CF-9641EBB565F3}" authorId="{612B70BD-0CFB-AC45-FFCA-4DD3AE5DFC76}" status="resolved" created="2023-05-21T07:57:54.760" complete="100000">
    <pc:sldMkLst xmlns:pc="http://schemas.microsoft.com/office/powerpoint/2013/main/command">
      <pc:docMk/>
      <pc:sldMk cId="0" sldId="269"/>
    </pc:sldMkLst>
    <p188:txBody>
      <a:bodyPr/>
      <a:lstStyle/>
      <a:p>
        <a:r>
          <a:rPr lang="en-US"/>
          <a:t>add text on how to get this option.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07" name="Shape 10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400">
        <a:latin typeface="+mn-lt"/>
        <a:ea typeface="+mn-ea"/>
        <a:cs typeface="+mn-cs"/>
        <a:sym typeface="Arial"/>
      </a:defRPr>
    </a:lvl1pPr>
    <a:lvl2pPr indent="228600" latinLnBrk="0">
      <a:defRPr sz="1400">
        <a:latin typeface="+mn-lt"/>
        <a:ea typeface="+mn-ea"/>
        <a:cs typeface="+mn-cs"/>
        <a:sym typeface="Arial"/>
      </a:defRPr>
    </a:lvl2pPr>
    <a:lvl3pPr indent="457200" latinLnBrk="0">
      <a:defRPr sz="1400">
        <a:latin typeface="+mn-lt"/>
        <a:ea typeface="+mn-ea"/>
        <a:cs typeface="+mn-cs"/>
        <a:sym typeface="Arial"/>
      </a:defRPr>
    </a:lvl3pPr>
    <a:lvl4pPr indent="685800" latinLnBrk="0">
      <a:defRPr sz="1400">
        <a:latin typeface="+mn-lt"/>
        <a:ea typeface="+mn-ea"/>
        <a:cs typeface="+mn-cs"/>
        <a:sym typeface="Arial"/>
      </a:defRPr>
    </a:lvl4pPr>
    <a:lvl5pPr indent="914400" latinLnBrk="0">
      <a:defRPr sz="1400">
        <a:latin typeface="+mn-lt"/>
        <a:ea typeface="+mn-ea"/>
        <a:cs typeface="+mn-cs"/>
        <a:sym typeface="Arial"/>
      </a:defRPr>
    </a:lvl5pPr>
    <a:lvl6pPr indent="1143000" latinLnBrk="0">
      <a:defRPr sz="1400">
        <a:latin typeface="+mn-lt"/>
        <a:ea typeface="+mn-ea"/>
        <a:cs typeface="+mn-cs"/>
        <a:sym typeface="Arial"/>
      </a:defRPr>
    </a:lvl6pPr>
    <a:lvl7pPr indent="1371600" latinLnBrk="0">
      <a:defRPr sz="1400">
        <a:latin typeface="+mn-lt"/>
        <a:ea typeface="+mn-ea"/>
        <a:cs typeface="+mn-cs"/>
        <a:sym typeface="Arial"/>
      </a:defRPr>
    </a:lvl7pPr>
    <a:lvl8pPr indent="1600200" latinLnBrk="0">
      <a:defRPr sz="1400">
        <a:latin typeface="+mn-lt"/>
        <a:ea typeface="+mn-ea"/>
        <a:cs typeface="+mn-cs"/>
        <a:sym typeface="Arial"/>
      </a:defRPr>
    </a:lvl8pPr>
    <a:lvl9pPr indent="1828800" latinLnBrk="0">
      <a:defRPr sz="1400">
        <a:latin typeface="+mn-lt"/>
        <a:ea typeface="+mn-ea"/>
        <a:cs typeface="+mn-cs"/>
        <a:sym typeface="Arial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311708" y="744574"/>
            <a:ext cx="8520601" cy="2052601"/>
          </a:xfrm>
          <a:prstGeom prst="rect">
            <a:avLst/>
          </a:prstGeom>
        </p:spPr>
        <p:txBody>
          <a:bodyPr anchor="b"/>
          <a:lstStyle>
            <a:lvl1pPr algn="ctr">
              <a:defRPr sz="5200"/>
            </a:lvl1pPr>
          </a:lstStyle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11699" y="2834125"/>
            <a:ext cx="8520602" cy="792601"/>
          </a:xfrm>
          <a:prstGeom prst="rect">
            <a:avLst/>
          </a:prstGeom>
        </p:spPr>
        <p:txBody>
          <a:bodyPr/>
          <a:lstStyle>
            <a:lvl1pPr marL="342900" indent="-228600" algn="ctr">
              <a:lnSpc>
                <a:spcPct val="100000"/>
              </a:lnSpc>
              <a:buClrTx/>
              <a:buSzTx/>
              <a:buFontTx/>
              <a:buNone/>
              <a:defRPr sz="2800"/>
            </a:lvl1pPr>
            <a:lvl2pPr marL="342900" indent="254000" algn="ctr">
              <a:lnSpc>
                <a:spcPct val="100000"/>
              </a:lnSpc>
              <a:buClrTx/>
              <a:buSzTx/>
              <a:buFontTx/>
              <a:buNone/>
              <a:defRPr sz="2800"/>
            </a:lvl2pPr>
            <a:lvl3pPr marL="342900" indent="711200" algn="ctr">
              <a:lnSpc>
                <a:spcPct val="100000"/>
              </a:lnSpc>
              <a:buClrTx/>
              <a:buSzTx/>
              <a:buFontTx/>
              <a:buNone/>
              <a:defRPr sz="2800"/>
            </a:lvl3pPr>
            <a:lvl4pPr marL="342900" indent="1168400" algn="ctr">
              <a:lnSpc>
                <a:spcPct val="100000"/>
              </a:lnSpc>
              <a:buClrTx/>
              <a:buSzTx/>
              <a:buFontTx/>
              <a:buNone/>
              <a:defRPr sz="2800"/>
            </a:lvl4pPr>
            <a:lvl5pPr marL="342900" indent="1625600" algn="ctr">
              <a:lnSpc>
                <a:spcPct val="100000"/>
              </a:lnSpc>
              <a:buClrTx/>
              <a:buSzTx/>
              <a:buFontTx/>
              <a:buNone/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IG_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xx%"/>
          <p:cNvSpPr txBox="1">
            <a:spLocks noGrp="1"/>
          </p:cNvSpPr>
          <p:nvPr>
            <p:ph type="title" hasCustomPrompt="1"/>
          </p:nvPr>
        </p:nvSpPr>
        <p:spPr>
          <a:xfrm>
            <a:off x="311699" y="1106125"/>
            <a:ext cx="8520602" cy="1963500"/>
          </a:xfrm>
          <a:prstGeom prst="rect">
            <a:avLst/>
          </a:prstGeom>
        </p:spPr>
        <p:txBody>
          <a:bodyPr anchor="b"/>
          <a:lstStyle>
            <a:lvl1pPr algn="ctr">
              <a:defRPr sz="12000"/>
            </a:lvl1pPr>
          </a:lstStyle>
          <a:p>
            <a:r>
              <a:t>xx%</a:t>
            </a:r>
          </a:p>
        </p:txBody>
      </p:sp>
      <p:sp>
        <p:nvSpPr>
          <p:cNvPr id="92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311699" y="3152225"/>
            <a:ext cx="8520602" cy="1300800"/>
          </a:xfrm>
          <a:prstGeom prst="rect">
            <a:avLst/>
          </a:prstGeom>
        </p:spPr>
        <p:txBody>
          <a:bodyPr/>
          <a:lstStyle>
            <a:lvl1pPr algn="ctr"/>
            <a:lvl2pPr algn="ctr"/>
            <a:lvl3pPr algn="ctr"/>
            <a:lvl4pPr algn="ctr"/>
            <a:lvl5pPr algn="ctr"/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>
            <a:spLocks noGrp="1"/>
          </p:cNvSpPr>
          <p:nvPr>
            <p:ph type="title"/>
          </p:nvPr>
        </p:nvSpPr>
        <p:spPr>
          <a:xfrm>
            <a:off x="311699" y="2150849"/>
            <a:ext cx="8520602" cy="841801"/>
          </a:xfrm>
          <a:prstGeom prst="rect">
            <a:avLst/>
          </a:prstGeom>
        </p:spPr>
        <p:txBody>
          <a:bodyPr anchor="ctr"/>
          <a:lstStyle>
            <a:lvl1pPr algn="ctr">
              <a:defRPr sz="3600"/>
            </a:lvl1pPr>
          </a:lstStyle>
          <a:p>
            <a:r>
              <a:t>Title Text</a:t>
            </a:r>
          </a:p>
        </p:txBody>
      </p:sp>
      <p:sp>
        <p:nvSpPr>
          <p:cNvPr id="2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_AND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9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_AND_TWO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8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311699" y="1152475"/>
            <a:ext cx="3999902" cy="3416400"/>
          </a:xfrm>
          <a:prstGeom prst="rect">
            <a:avLst/>
          </a:prstGeom>
        </p:spPr>
        <p:txBody>
          <a:bodyPr/>
          <a:lstStyle>
            <a:lvl1pPr indent="-317500">
              <a:buSzPts val="1400"/>
              <a:defRPr sz="1400"/>
            </a:lvl1pPr>
            <a:lvl2pPr marL="965200" indent="-355600">
              <a:buSzPts val="1400"/>
              <a:defRPr sz="1400"/>
            </a:lvl2pPr>
            <a:lvl3pPr marL="1422400" indent="-355600">
              <a:buSzPts val="1400"/>
              <a:defRPr sz="1400"/>
            </a:lvl3pPr>
            <a:lvl4pPr marL="1879600" indent="-355600">
              <a:buSzPts val="1400"/>
              <a:defRPr sz="1400"/>
            </a:lvl4pPr>
            <a:lvl5pPr marL="2336800" indent="-355600">
              <a:buSzPts val="1400"/>
              <a:defRPr sz="1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9" name="Google Shape;23;p5"/>
          <p:cNvSpPr txBox="1">
            <a:spLocks noGrp="1"/>
          </p:cNvSpPr>
          <p:nvPr>
            <p:ph type="body" sz="half" idx="21"/>
          </p:nvPr>
        </p:nvSpPr>
        <p:spPr>
          <a:xfrm>
            <a:off x="4832399" y="1152475"/>
            <a:ext cx="3999902" cy="3416400"/>
          </a:xfrm>
          <a:prstGeom prst="rect">
            <a:avLst/>
          </a:prstGeom>
        </p:spPr>
        <p:txBody>
          <a:bodyPr/>
          <a:lstStyle/>
          <a:p>
            <a:pPr indent="-317500">
              <a:buSzPts val="1400"/>
              <a:defRPr sz="1400"/>
            </a:pPr>
            <a:endParaRPr/>
          </a:p>
        </p:txBody>
      </p:sp>
      <p:sp>
        <p:nvSpPr>
          <p:cNvPr id="4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ONE_COLUM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Text"/>
          <p:cNvSpPr txBox="1">
            <a:spLocks noGrp="1"/>
          </p:cNvSpPr>
          <p:nvPr>
            <p:ph type="title"/>
          </p:nvPr>
        </p:nvSpPr>
        <p:spPr>
          <a:xfrm>
            <a:off x="311699" y="555600"/>
            <a:ext cx="2808001" cy="75570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5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11699" y="1389599"/>
            <a:ext cx="2808001" cy="3179401"/>
          </a:xfrm>
          <a:prstGeom prst="rect">
            <a:avLst/>
          </a:prstGeom>
        </p:spPr>
        <p:txBody>
          <a:bodyPr/>
          <a:lstStyle>
            <a:lvl1pPr indent="-304800">
              <a:buSzPts val="1200"/>
              <a:defRPr sz="1200"/>
            </a:lvl1pPr>
            <a:lvl2pPr marL="914400" indent="-304800">
              <a:buSzPts val="1200"/>
              <a:defRPr sz="1200"/>
            </a:lvl2pPr>
            <a:lvl3pPr marL="1371600" indent="-304800">
              <a:buSzPts val="1200"/>
              <a:defRPr sz="1200"/>
            </a:lvl3pPr>
            <a:lvl4pPr marL="1828800" indent="-304800">
              <a:buSzPts val="1200"/>
              <a:defRPr sz="1200"/>
            </a:lvl4pPr>
            <a:lvl5pPr marL="2286000" indent="-304800">
              <a:buSzPts val="1200"/>
              <a:defRPr sz="1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MAIN_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itle Text"/>
          <p:cNvSpPr txBox="1">
            <a:spLocks noGrp="1"/>
          </p:cNvSpPr>
          <p:nvPr>
            <p:ph type="title"/>
          </p:nvPr>
        </p:nvSpPr>
        <p:spPr>
          <a:xfrm>
            <a:off x="490250" y="450149"/>
            <a:ext cx="6367801" cy="4090801"/>
          </a:xfrm>
          <a:prstGeom prst="rect">
            <a:avLst/>
          </a:prstGeom>
        </p:spPr>
        <p:txBody>
          <a:bodyPr anchor="ctr"/>
          <a:lstStyle>
            <a:lvl1pPr>
              <a:defRPr sz="4800"/>
            </a:lvl1pPr>
          </a:lstStyle>
          <a:p>
            <a:r>
              <a:t>Title Text</a:t>
            </a:r>
          </a:p>
        </p:txBody>
      </p:sp>
      <p:sp>
        <p:nvSpPr>
          <p:cNvPr id="6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_TITLE_AND_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36;p9"/>
          <p:cNvSpPr/>
          <p:nvPr/>
        </p:nvSpPr>
        <p:spPr>
          <a:xfrm>
            <a:off x="4572000" y="-125"/>
            <a:ext cx="4572000" cy="5143501"/>
          </a:xfrm>
          <a:prstGeom prst="rect">
            <a:avLst/>
          </a:prstGeom>
          <a:solidFill>
            <a:srgbClr val="EEEEEE"/>
          </a:solidFill>
          <a:ln w="12700">
            <a:miter lim="400000"/>
          </a:ln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73" name="Title Text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1"/>
          </a:xfrm>
          <a:prstGeom prst="rect">
            <a:avLst/>
          </a:prstGeom>
        </p:spPr>
        <p:txBody>
          <a:bodyPr anchor="b"/>
          <a:lstStyle>
            <a:lvl1pPr algn="ctr">
              <a:defRPr sz="4200"/>
            </a:lvl1pPr>
          </a:lstStyle>
          <a:p>
            <a:r>
              <a:t>Title Text</a:t>
            </a:r>
          </a:p>
        </p:txBody>
      </p:sp>
      <p:sp>
        <p:nvSpPr>
          <p:cNvPr id="7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65500" y="2803075"/>
            <a:ext cx="4045200" cy="1235101"/>
          </a:xfrm>
          <a:prstGeom prst="rect">
            <a:avLst/>
          </a:prstGeom>
        </p:spPr>
        <p:txBody>
          <a:bodyPr/>
          <a:lstStyle>
            <a:lvl1pPr marL="342900" indent="-228600" algn="ctr">
              <a:lnSpc>
                <a:spcPct val="100000"/>
              </a:lnSpc>
              <a:buClrTx/>
              <a:buSzTx/>
              <a:buFontTx/>
              <a:buNone/>
              <a:defRPr sz="2100"/>
            </a:lvl1pPr>
            <a:lvl2pPr marL="342900" indent="254000" algn="ctr">
              <a:lnSpc>
                <a:spcPct val="100000"/>
              </a:lnSpc>
              <a:buClrTx/>
              <a:buSzTx/>
              <a:buFontTx/>
              <a:buNone/>
              <a:defRPr sz="2100"/>
            </a:lvl2pPr>
            <a:lvl3pPr marL="342900" indent="711200" algn="ctr">
              <a:lnSpc>
                <a:spcPct val="100000"/>
              </a:lnSpc>
              <a:buClrTx/>
              <a:buSzTx/>
              <a:buFontTx/>
              <a:buNone/>
              <a:defRPr sz="2100"/>
            </a:lvl3pPr>
            <a:lvl4pPr marL="342900" indent="1168400" algn="ctr">
              <a:lnSpc>
                <a:spcPct val="100000"/>
              </a:lnSpc>
              <a:buClrTx/>
              <a:buSzTx/>
              <a:buFontTx/>
              <a:buNone/>
              <a:defRPr sz="2100"/>
            </a:lvl4pPr>
            <a:lvl5pPr marL="342900" indent="1625600" algn="ctr">
              <a:lnSpc>
                <a:spcPct val="100000"/>
              </a:lnSpc>
              <a:buClrTx/>
              <a:buSzTx/>
              <a:buFontTx/>
              <a:buNone/>
              <a:defRPr sz="21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5" name="Google Shape;39;p9"/>
          <p:cNvSpPr txBox="1">
            <a:spLocks noGrp="1"/>
          </p:cNvSpPr>
          <p:nvPr>
            <p:ph type="body" sz="half" idx="21"/>
          </p:nvPr>
        </p:nvSpPr>
        <p:spPr>
          <a:xfrm>
            <a:off x="4939500" y="724074"/>
            <a:ext cx="3837000" cy="3695102"/>
          </a:xfrm>
          <a:prstGeom prst="rect">
            <a:avLst/>
          </a:prstGeom>
        </p:spPr>
        <p:txBody>
          <a:bodyPr anchor="ctr"/>
          <a:lstStyle/>
          <a:p>
            <a:endParaRPr/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APTION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11699" y="4230575"/>
            <a:ext cx="5998802" cy="605101"/>
          </a:xfrm>
          <a:prstGeom prst="rect">
            <a:avLst/>
          </a:prstGeom>
        </p:spPr>
        <p:txBody>
          <a:bodyPr anchor="ctr"/>
          <a:lstStyle>
            <a:lvl1pPr marL="228600" indent="0">
              <a:lnSpc>
                <a:spcPct val="100000"/>
              </a:lnSpc>
              <a:buClrTx/>
              <a:buSzTx/>
              <a:buFontTx/>
              <a:buNone/>
            </a:lvl1pPr>
            <a:lvl2pPr>
              <a:lnSpc>
                <a:spcPct val="100000"/>
              </a:lnSpc>
              <a:buClrTx/>
              <a:buFontTx/>
            </a:lvl2pPr>
            <a:lvl3pPr>
              <a:lnSpc>
                <a:spcPct val="100000"/>
              </a:lnSpc>
              <a:buClrTx/>
              <a:buFontTx/>
            </a:lvl3pPr>
            <a:lvl4pPr>
              <a:lnSpc>
                <a:spcPct val="100000"/>
              </a:lnSpc>
              <a:buClrTx/>
              <a:buFontTx/>
            </a:lvl4pPr>
            <a:lvl5pPr>
              <a:lnSpc>
                <a:spcPct val="100000"/>
              </a:lnSpc>
              <a:buClrTx/>
              <a:buFontTx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91424" tIns="91424" rIns="91424" bIns="91424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684345" y="4700819"/>
            <a:ext cx="336813" cy="318396"/>
          </a:xfrm>
          <a:prstGeom prst="rect">
            <a:avLst/>
          </a:prstGeom>
          <a:ln w="12700">
            <a:miter lim="400000"/>
          </a:ln>
        </p:spPr>
        <p:txBody>
          <a:bodyPr wrap="none" lIns="91424" tIns="91424" rIns="91424" bIns="91424" anchor="ctr">
            <a:normAutofit/>
          </a:bodyPr>
          <a:lstStyle>
            <a:lvl1pPr algn="r">
              <a:defRPr sz="1000">
                <a:solidFill>
                  <a:schemeClr val="accent2">
                    <a:lumOff val="21764"/>
                  </a:schemeClr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med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9pPr>
    </p:titleStyle>
    <p:bodyStyle>
      <a:lvl1pPr marL="457200" marR="0" indent="-3429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●"/>
        <a:tabLst/>
        <a:defRPr sz="1800" b="0" i="0" u="none" strike="noStrike" cap="none" spc="0" baseline="0">
          <a:solidFill>
            <a:schemeClr val="accent2">
              <a:lumOff val="21764"/>
            </a:schemeClr>
          </a:solidFill>
          <a:uFillTx/>
          <a:latin typeface="+mn-lt"/>
          <a:ea typeface="+mn-ea"/>
          <a:cs typeface="+mn-cs"/>
          <a:sym typeface="Arial"/>
        </a:defRPr>
      </a:lvl1pPr>
      <a:lvl2pPr marL="10051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○"/>
        <a:tabLst/>
        <a:defRPr sz="1800" b="0" i="0" u="none" strike="noStrike" cap="none" spc="0" baseline="0">
          <a:solidFill>
            <a:schemeClr val="accent2">
              <a:lumOff val="21764"/>
            </a:schemeClr>
          </a:solidFill>
          <a:uFillTx/>
          <a:latin typeface="+mn-lt"/>
          <a:ea typeface="+mn-ea"/>
          <a:cs typeface="+mn-cs"/>
          <a:sym typeface="Arial"/>
        </a:defRPr>
      </a:lvl2pPr>
      <a:lvl3pPr marL="14623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■"/>
        <a:tabLst/>
        <a:defRPr sz="1800" b="0" i="0" u="none" strike="noStrike" cap="none" spc="0" baseline="0">
          <a:solidFill>
            <a:schemeClr val="accent2">
              <a:lumOff val="21764"/>
            </a:schemeClr>
          </a:solidFill>
          <a:uFillTx/>
          <a:latin typeface="+mn-lt"/>
          <a:ea typeface="+mn-ea"/>
          <a:cs typeface="+mn-cs"/>
          <a:sym typeface="Arial"/>
        </a:defRPr>
      </a:lvl3pPr>
      <a:lvl4pPr marL="19195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●"/>
        <a:tabLst/>
        <a:defRPr sz="1800" b="0" i="0" u="none" strike="noStrike" cap="none" spc="0" baseline="0">
          <a:solidFill>
            <a:schemeClr val="accent2">
              <a:lumOff val="21764"/>
            </a:schemeClr>
          </a:solidFill>
          <a:uFillTx/>
          <a:latin typeface="+mn-lt"/>
          <a:ea typeface="+mn-ea"/>
          <a:cs typeface="+mn-cs"/>
          <a:sym typeface="Arial"/>
        </a:defRPr>
      </a:lvl4pPr>
      <a:lvl5pPr marL="23767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○"/>
        <a:tabLst/>
        <a:defRPr sz="1800" b="0" i="0" u="none" strike="noStrike" cap="none" spc="0" baseline="0">
          <a:solidFill>
            <a:schemeClr val="accent2">
              <a:lumOff val="21764"/>
            </a:schemeClr>
          </a:solidFill>
          <a:uFillTx/>
          <a:latin typeface="+mn-lt"/>
          <a:ea typeface="+mn-ea"/>
          <a:cs typeface="+mn-cs"/>
          <a:sym typeface="Arial"/>
        </a:defRPr>
      </a:lvl5pPr>
      <a:lvl6pPr marL="28339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■"/>
        <a:tabLst/>
        <a:defRPr sz="1800" b="0" i="0" u="none" strike="noStrike" cap="none" spc="0" baseline="0">
          <a:solidFill>
            <a:schemeClr val="accent2">
              <a:lumOff val="21764"/>
            </a:schemeClr>
          </a:solidFill>
          <a:uFillTx/>
          <a:latin typeface="+mn-lt"/>
          <a:ea typeface="+mn-ea"/>
          <a:cs typeface="+mn-cs"/>
          <a:sym typeface="Arial"/>
        </a:defRPr>
      </a:lvl6pPr>
      <a:lvl7pPr marL="32911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●"/>
        <a:tabLst/>
        <a:defRPr sz="1800" b="0" i="0" u="none" strike="noStrike" cap="none" spc="0" baseline="0">
          <a:solidFill>
            <a:schemeClr val="accent2">
              <a:lumOff val="21764"/>
            </a:schemeClr>
          </a:solidFill>
          <a:uFillTx/>
          <a:latin typeface="+mn-lt"/>
          <a:ea typeface="+mn-ea"/>
          <a:cs typeface="+mn-cs"/>
          <a:sym typeface="Arial"/>
        </a:defRPr>
      </a:lvl7pPr>
      <a:lvl8pPr marL="37483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○"/>
        <a:tabLst/>
        <a:defRPr sz="1800" b="0" i="0" u="none" strike="noStrike" cap="none" spc="0" baseline="0">
          <a:solidFill>
            <a:schemeClr val="accent2">
              <a:lumOff val="21764"/>
            </a:schemeClr>
          </a:solidFill>
          <a:uFillTx/>
          <a:latin typeface="+mn-lt"/>
          <a:ea typeface="+mn-ea"/>
          <a:cs typeface="+mn-cs"/>
          <a:sym typeface="Arial"/>
        </a:defRPr>
      </a:lvl8pPr>
      <a:lvl9pPr marL="42055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■"/>
        <a:tabLst/>
        <a:defRPr sz="1800" b="0" i="0" u="none" strike="noStrike" cap="none" spc="0" baseline="0">
          <a:solidFill>
            <a:schemeClr val="accent2">
              <a:lumOff val="21764"/>
            </a:schemeClr>
          </a:solidFill>
          <a:uFillTx/>
          <a:latin typeface="+mn-lt"/>
          <a:ea typeface="+mn-ea"/>
          <a:cs typeface="+mn-cs"/>
          <a:sym typeface="Arial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microsoft.com/office/2018/10/relationships/comments" Target="../comments/modernComment_10D_0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saturn.olney.ai/" TargetMode="Externa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54;p13"/>
          <p:cNvSpPr txBox="1">
            <a:spLocks noGrp="1"/>
          </p:cNvSpPr>
          <p:nvPr>
            <p:ph type="ctrTitle"/>
          </p:nvPr>
        </p:nvSpPr>
        <p:spPr>
          <a:xfrm>
            <a:off x="577699" y="484075"/>
            <a:ext cx="8123102" cy="223890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15000"/>
              </a:lnSpc>
              <a:defRPr sz="3000"/>
            </a:pPr>
            <a:r>
              <a:t>Intro to Jupyterlab</a:t>
            </a:r>
          </a:p>
          <a:p>
            <a:pPr>
              <a:defRPr sz="1800">
                <a:solidFill>
                  <a:schemeClr val="accent2">
                    <a:lumOff val="21764"/>
                  </a:schemeClr>
                </a:solidFill>
              </a:defRPr>
            </a:pPr>
            <a:r>
              <a:t>A guide to the jupyterlab user interface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11;p22"/>
          <p:cNvSpPr txBox="1">
            <a:spLocks noGrp="1"/>
          </p:cNvSpPr>
          <p:nvPr>
            <p:ph type="ctrTitle"/>
          </p:nvPr>
        </p:nvSpPr>
        <p:spPr>
          <a:xfrm>
            <a:off x="311699" y="-193876"/>
            <a:ext cx="8520602" cy="728402"/>
          </a:xfrm>
          <a:prstGeom prst="rect">
            <a:avLst/>
          </a:prstGeom>
        </p:spPr>
        <p:txBody>
          <a:bodyPr/>
          <a:lstStyle>
            <a:lvl1pPr algn="l">
              <a:defRPr sz="3000"/>
            </a:lvl1pPr>
          </a:lstStyle>
          <a:p>
            <a:r>
              <a:t>Opening python file from launcher (1)</a:t>
            </a:r>
          </a:p>
        </p:txBody>
      </p:sp>
      <p:sp>
        <p:nvSpPr>
          <p:cNvPr id="175" name="Google Shape;112;p22"/>
          <p:cNvSpPr txBox="1">
            <a:spLocks noGrp="1"/>
          </p:cNvSpPr>
          <p:nvPr>
            <p:ph type="subTitle" idx="1"/>
          </p:nvPr>
        </p:nvSpPr>
        <p:spPr>
          <a:xfrm>
            <a:off x="311699" y="1042149"/>
            <a:ext cx="8520602" cy="3821101"/>
          </a:xfrm>
          <a:prstGeom prst="rect">
            <a:avLst/>
          </a:prstGeom>
        </p:spPr>
        <p:txBody>
          <a:bodyPr/>
          <a:lstStyle/>
          <a:p>
            <a:pPr marL="0" indent="0"/>
            <a:endParaRPr/>
          </a:p>
        </p:txBody>
      </p:sp>
      <p:pic>
        <p:nvPicPr>
          <p:cNvPr id="176" name="Google Shape;113;p22" descr="Google Shape;113;p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699" y="679850"/>
            <a:ext cx="8696326" cy="4463651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AA28AD0-F006-1AC7-AD25-2888423026CD}"/>
              </a:ext>
            </a:extLst>
          </p:cNvPr>
          <p:cNvSpPr txBox="1"/>
          <p:nvPr/>
        </p:nvSpPr>
        <p:spPr>
          <a:xfrm>
            <a:off x="571499" y="2388741"/>
            <a:ext cx="2645595" cy="64633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Create a new python notebook. 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Select the </a:t>
            </a:r>
            <a:r>
              <a:rPr lang="en-US" b="1" err="1">
                <a:solidFill>
                  <a:srgbClr val="FF0000"/>
                </a:solidFill>
              </a:rPr>
              <a:t>xpython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rgbClr val="FF0000"/>
                </a:solidFill>
              </a:rPr>
              <a:t>option which is the kernel that we will work on. </a:t>
            </a: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18;p23"/>
          <p:cNvSpPr txBox="1">
            <a:spLocks noGrp="1"/>
          </p:cNvSpPr>
          <p:nvPr>
            <p:ph type="ctrTitle"/>
          </p:nvPr>
        </p:nvSpPr>
        <p:spPr>
          <a:xfrm>
            <a:off x="311699" y="-193876"/>
            <a:ext cx="8520602" cy="728402"/>
          </a:xfrm>
          <a:prstGeom prst="rect">
            <a:avLst/>
          </a:prstGeom>
        </p:spPr>
        <p:txBody>
          <a:bodyPr/>
          <a:lstStyle>
            <a:lvl1pPr algn="l">
              <a:defRPr sz="3000"/>
            </a:lvl1pPr>
          </a:lstStyle>
          <a:p>
            <a:r>
              <a:t>Opening python file from launcher(2)</a:t>
            </a:r>
          </a:p>
        </p:txBody>
      </p:sp>
      <p:sp>
        <p:nvSpPr>
          <p:cNvPr id="179" name="Google Shape;119;p23"/>
          <p:cNvSpPr txBox="1">
            <a:spLocks noGrp="1"/>
          </p:cNvSpPr>
          <p:nvPr>
            <p:ph type="subTitle" idx="1"/>
          </p:nvPr>
        </p:nvSpPr>
        <p:spPr>
          <a:xfrm>
            <a:off x="311699" y="1042149"/>
            <a:ext cx="8520602" cy="3821101"/>
          </a:xfrm>
          <a:prstGeom prst="rect">
            <a:avLst/>
          </a:prstGeom>
        </p:spPr>
        <p:txBody>
          <a:bodyPr/>
          <a:lstStyle/>
          <a:p>
            <a:pPr marL="0" indent="0"/>
            <a:endParaRPr/>
          </a:p>
        </p:txBody>
      </p:sp>
      <p:pic>
        <p:nvPicPr>
          <p:cNvPr id="180" name="Google Shape;120;p23" descr="Google Shape;120;p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868" y="1001786"/>
            <a:ext cx="8272176" cy="3901827"/>
          </a:xfrm>
          <a:prstGeom prst="rect">
            <a:avLst/>
          </a:prstGeom>
          <a:ln w="12700">
            <a:miter lim="400000"/>
          </a:ln>
        </p:spPr>
      </p:pic>
      <p:sp>
        <p:nvSpPr>
          <p:cNvPr id="181" name="Rectangle"/>
          <p:cNvSpPr/>
          <p:nvPr/>
        </p:nvSpPr>
        <p:spPr>
          <a:xfrm>
            <a:off x="473741" y="2410145"/>
            <a:ext cx="1938892" cy="186954"/>
          </a:xfrm>
          <a:prstGeom prst="rect">
            <a:avLst/>
          </a:prstGeom>
          <a:ln w="25400">
            <a:solidFill>
              <a:schemeClr val="accent1"/>
            </a:solidFill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82" name="Double click on  the notebook you want…"/>
          <p:cNvSpPr txBox="1"/>
          <p:nvPr/>
        </p:nvSpPr>
        <p:spPr>
          <a:xfrm>
            <a:off x="2442586" y="2605941"/>
            <a:ext cx="1851299" cy="6037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/>
          <a:p>
            <a:pPr>
              <a:defRPr>
                <a:solidFill>
                  <a:schemeClr val="accent1">
                    <a:satOff val="-31580"/>
                    <a:lumOff val="-12156"/>
                  </a:schemeClr>
                </a:solidFill>
              </a:defRPr>
            </a:pPr>
            <a:r>
              <a:t>Double click on </a:t>
            </a:r>
            <a:br/>
            <a:r>
              <a:t>the notebook you want </a:t>
            </a:r>
          </a:p>
          <a:p>
            <a:pPr>
              <a:defRPr>
                <a:solidFill>
                  <a:schemeClr val="accent1">
                    <a:satOff val="-31580"/>
                    <a:lumOff val="-12156"/>
                  </a:schemeClr>
                </a:solidFill>
              </a:defRPr>
            </a:pPr>
            <a:r>
              <a:t>To open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25;p24"/>
          <p:cNvSpPr txBox="1">
            <a:spLocks noGrp="1"/>
          </p:cNvSpPr>
          <p:nvPr>
            <p:ph type="ctrTitle"/>
          </p:nvPr>
        </p:nvSpPr>
        <p:spPr>
          <a:xfrm>
            <a:off x="311699" y="-125901"/>
            <a:ext cx="8520602" cy="728402"/>
          </a:xfrm>
          <a:prstGeom prst="rect">
            <a:avLst/>
          </a:prstGeom>
        </p:spPr>
        <p:txBody>
          <a:bodyPr/>
          <a:lstStyle>
            <a:lvl1pPr algn="l">
              <a:defRPr sz="3000"/>
            </a:lvl1pPr>
          </a:lstStyle>
          <a:p>
            <a:r>
              <a:t>Opening other file types</a:t>
            </a:r>
          </a:p>
        </p:txBody>
      </p:sp>
      <p:pic>
        <p:nvPicPr>
          <p:cNvPr id="185" name="Google Shape;126;p24" descr="Google Shape;126;p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975" y="698749"/>
            <a:ext cx="7611024" cy="4164500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5E98D9B-131F-34FF-ECD8-93C5F34C62B2}"/>
              </a:ext>
            </a:extLst>
          </p:cNvPr>
          <p:cNvSpPr txBox="1"/>
          <p:nvPr/>
        </p:nvSpPr>
        <p:spPr>
          <a:xfrm>
            <a:off x="744876" y="2960241"/>
            <a:ext cx="1541123" cy="1077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You can also open other files such as terminal, text files etc. from the launcher</a:t>
            </a:r>
            <a:endParaRPr lang="en-US" sz="1400" b="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31;p25"/>
          <p:cNvSpPr txBox="1">
            <a:spLocks noGrp="1"/>
          </p:cNvSpPr>
          <p:nvPr>
            <p:ph type="ctrTitle"/>
          </p:nvPr>
        </p:nvSpPr>
        <p:spPr>
          <a:xfrm>
            <a:off x="311699" y="112049"/>
            <a:ext cx="8520602" cy="728402"/>
          </a:xfrm>
          <a:prstGeom prst="rect">
            <a:avLst/>
          </a:prstGeom>
        </p:spPr>
        <p:txBody>
          <a:bodyPr/>
          <a:lstStyle>
            <a:lvl1pPr algn="l" defTabSz="585215">
              <a:defRPr sz="1727"/>
            </a:lvl1pPr>
          </a:lstStyle>
          <a:p>
            <a:r>
              <a:t>Viewing blockly and python file side by side</a:t>
            </a:r>
            <a:endParaRPr sz="1919"/>
          </a:p>
        </p:txBody>
      </p:sp>
      <p:sp>
        <p:nvSpPr>
          <p:cNvPr id="188" name="Google Shape;132;p25"/>
          <p:cNvSpPr txBox="1">
            <a:spLocks noGrp="1"/>
          </p:cNvSpPr>
          <p:nvPr>
            <p:ph type="subTitle" idx="1"/>
          </p:nvPr>
        </p:nvSpPr>
        <p:spPr>
          <a:xfrm>
            <a:off x="311699" y="1042149"/>
            <a:ext cx="8520602" cy="3966002"/>
          </a:xfrm>
          <a:prstGeom prst="rect">
            <a:avLst/>
          </a:prstGeom>
        </p:spPr>
        <p:txBody>
          <a:bodyPr/>
          <a:lstStyle/>
          <a:p>
            <a:pPr marL="0" indent="0"/>
            <a:endParaRPr/>
          </a:p>
        </p:txBody>
      </p:sp>
      <p:pic>
        <p:nvPicPr>
          <p:cNvPr id="189" name="Google Shape;133;p25" descr="Google Shape;133;p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50" y="1042149"/>
            <a:ext cx="8702100" cy="3773477"/>
          </a:xfrm>
          <a:prstGeom prst="rect">
            <a:avLst/>
          </a:prstGeom>
          <a:ln w="12700">
            <a:miter lim="400000"/>
          </a:ln>
        </p:spPr>
      </p:pic>
      <p:sp>
        <p:nvSpPr>
          <p:cNvPr id="190" name="Rectangle"/>
          <p:cNvSpPr/>
          <p:nvPr/>
        </p:nvSpPr>
        <p:spPr>
          <a:xfrm>
            <a:off x="191365" y="1745730"/>
            <a:ext cx="240288" cy="249405"/>
          </a:xfrm>
          <a:prstGeom prst="rect">
            <a:avLst/>
          </a:prstGeom>
          <a:ln w="25400">
            <a:solidFill>
              <a:schemeClr val="accent1"/>
            </a:solidFill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91" name="Line"/>
          <p:cNvSpPr/>
          <p:nvPr/>
        </p:nvSpPr>
        <p:spPr>
          <a:xfrm flipH="1" flipV="1">
            <a:off x="337408" y="1941357"/>
            <a:ext cx="355999" cy="1257588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endParaRPr/>
          </a:p>
        </p:txBody>
      </p:sp>
      <p:sp>
        <p:nvSpPr>
          <p:cNvPr id="192" name="Click on the Command and Select blockly to view blocky and python  side by side"/>
          <p:cNvSpPr txBox="1"/>
          <p:nvPr/>
        </p:nvSpPr>
        <p:spPr>
          <a:xfrm>
            <a:off x="723415" y="3195608"/>
            <a:ext cx="2460610" cy="15081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 anchor="t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Open a Notebook then</a:t>
            </a:r>
            <a:br>
              <a:rPr lang="en-US" dirty="0">
                <a:solidFill>
                  <a:srgbClr val="FF0000"/>
                </a:solidFill>
              </a:rPr>
            </a:br>
            <a:r>
              <a:rPr dirty="0">
                <a:solidFill>
                  <a:srgbClr val="FF0000"/>
                </a:solidFill>
              </a:rPr>
              <a:t>Click on the Command</a:t>
            </a:r>
            <a:br>
              <a:rPr dirty="0">
                <a:solidFill>
                  <a:srgbClr val="FF0000"/>
                </a:solidFill>
              </a:rPr>
            </a:br>
            <a:r>
              <a:rPr dirty="0">
                <a:solidFill>
                  <a:srgbClr val="FF0000"/>
                </a:solidFill>
              </a:rPr>
              <a:t>and</a:t>
            </a:r>
            <a:br>
              <a:rPr dirty="0">
                <a:solidFill>
                  <a:srgbClr val="FF0000"/>
                </a:solidFill>
              </a:rPr>
            </a:br>
            <a:r>
              <a:rPr dirty="0">
                <a:solidFill>
                  <a:srgbClr val="FF0000"/>
                </a:solidFill>
              </a:rPr>
              <a:t>Select </a:t>
            </a:r>
            <a:r>
              <a:rPr lang="en-US" dirty="0">
                <a:solidFill>
                  <a:srgbClr val="FF0000"/>
                </a:solidFill>
              </a:rPr>
              <a:t>"</a:t>
            </a:r>
            <a:r>
              <a:rPr lang="en-US" dirty="0" err="1">
                <a:solidFill>
                  <a:srgbClr val="FF0000"/>
                </a:solidFill>
              </a:rPr>
              <a:t>Blockly</a:t>
            </a:r>
            <a:r>
              <a:rPr lang="en-US" dirty="0">
                <a:solidFill>
                  <a:srgbClr val="FF0000"/>
                </a:solidFill>
              </a:rPr>
              <a:t> Python"</a:t>
            </a:r>
            <a:r>
              <a:rPr dirty="0">
                <a:solidFill>
                  <a:srgbClr val="FF0000"/>
                </a:solidFill>
              </a:rPr>
              <a:t> to view</a:t>
            </a:r>
            <a:br>
              <a:rPr dirty="0">
                <a:solidFill>
                  <a:srgbClr val="FF0000"/>
                </a:solidFill>
              </a:rPr>
            </a:br>
            <a:r>
              <a:rPr dirty="0">
                <a:solidFill>
                  <a:srgbClr val="FF0000"/>
                </a:solidFill>
              </a:rPr>
              <a:t>blocky and python </a:t>
            </a:r>
            <a:br>
              <a:rPr dirty="0">
                <a:solidFill>
                  <a:srgbClr val="FF0000"/>
                </a:solidFill>
              </a:rPr>
            </a:br>
            <a:r>
              <a:rPr dirty="0">
                <a:solidFill>
                  <a:srgbClr val="FF0000"/>
                </a:solidFill>
              </a:rPr>
              <a:t>side by side</a:t>
            </a:r>
            <a:br>
              <a:rPr dirty="0"/>
            </a:br>
            <a:endParaRPr/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38;p26"/>
          <p:cNvSpPr txBox="1">
            <a:spLocks noGrp="1"/>
          </p:cNvSpPr>
          <p:nvPr>
            <p:ph type="ctrTitle"/>
          </p:nvPr>
        </p:nvSpPr>
        <p:spPr>
          <a:xfrm>
            <a:off x="311699" y="-148576"/>
            <a:ext cx="8520602" cy="728402"/>
          </a:xfrm>
          <a:prstGeom prst="rect">
            <a:avLst/>
          </a:prstGeom>
        </p:spPr>
        <p:txBody>
          <a:bodyPr/>
          <a:lstStyle>
            <a:lvl1pPr algn="l">
              <a:defRPr sz="3000"/>
            </a:lvl1pPr>
          </a:lstStyle>
          <a:p>
            <a:r>
              <a:t>File Operations</a:t>
            </a:r>
          </a:p>
        </p:txBody>
      </p:sp>
      <p:pic>
        <p:nvPicPr>
          <p:cNvPr id="195" name="Google Shape;139;p26" descr="Google Shape;139;p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950" y="702524"/>
            <a:ext cx="7578598" cy="4271728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79E4C44-42EB-6EA8-00EA-F996BE3795E3}"/>
              </a:ext>
            </a:extLst>
          </p:cNvPr>
          <p:cNvSpPr txBox="1"/>
          <p:nvPr/>
        </p:nvSpPr>
        <p:spPr>
          <a:xfrm>
            <a:off x="3263747" y="3146693"/>
            <a:ext cx="2743200" cy="43088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Right Click on the file you wish to open / rename / copy </a:t>
            </a:r>
            <a:r>
              <a:rPr lang="en-US" err="1">
                <a:solidFill>
                  <a:srgbClr val="FF0000"/>
                </a:solidFill>
              </a:rPr>
              <a:t>etc</a:t>
            </a:r>
            <a:endParaRPr lang="en-US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 spd="med"/>
  <p:extLst>
    <p:ext uri="{6950BFC3-D8DA-4A85-94F7-54DA5524770B}">
      <p188:commentRel xmlns:p188="http://schemas.microsoft.com/office/powerpoint/2018/8/main" r:id="rId2"/>
    </p:ext>
  </p:extLs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44;p27"/>
          <p:cNvSpPr txBox="1">
            <a:spLocks noGrp="1"/>
          </p:cNvSpPr>
          <p:nvPr>
            <p:ph type="ctrTitle"/>
          </p:nvPr>
        </p:nvSpPr>
        <p:spPr>
          <a:xfrm>
            <a:off x="311699" y="112049"/>
            <a:ext cx="8520602" cy="728402"/>
          </a:xfrm>
          <a:prstGeom prst="rect">
            <a:avLst/>
          </a:prstGeom>
        </p:spPr>
        <p:txBody>
          <a:bodyPr/>
          <a:lstStyle>
            <a:lvl1pPr algn="l">
              <a:defRPr sz="3000"/>
            </a:lvl1pPr>
          </a:lstStyle>
          <a:p>
            <a:r>
              <a:t>Uploading a file in Jupyterlab (1)</a:t>
            </a:r>
          </a:p>
        </p:txBody>
      </p:sp>
      <p:sp>
        <p:nvSpPr>
          <p:cNvPr id="198" name="Google Shape;145;p27"/>
          <p:cNvSpPr txBox="1">
            <a:spLocks noGrp="1"/>
          </p:cNvSpPr>
          <p:nvPr>
            <p:ph type="subTitle" idx="1"/>
          </p:nvPr>
        </p:nvSpPr>
        <p:spPr>
          <a:xfrm>
            <a:off x="311699" y="1042149"/>
            <a:ext cx="8520602" cy="3821101"/>
          </a:xfrm>
          <a:prstGeom prst="rect">
            <a:avLst/>
          </a:prstGeom>
        </p:spPr>
        <p:txBody>
          <a:bodyPr/>
          <a:lstStyle/>
          <a:p>
            <a:pPr marL="0" indent="0"/>
            <a:endParaRPr/>
          </a:p>
        </p:txBody>
      </p:sp>
      <p:pic>
        <p:nvPicPr>
          <p:cNvPr id="199" name="Google Shape;146;p27" descr="Google Shape;146;p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4357"/>
            <a:ext cx="9144004" cy="3875451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B7C3D14-5631-8AE3-2F92-34165926341A}"/>
              </a:ext>
            </a:extLst>
          </p:cNvPr>
          <p:cNvSpPr txBox="1"/>
          <p:nvPr/>
        </p:nvSpPr>
        <p:spPr>
          <a:xfrm>
            <a:off x="3313415" y="2285999"/>
            <a:ext cx="1740185" cy="64633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Click on the Upload icon (as shown by the arrow) to upload files</a:t>
            </a: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151;p28"/>
          <p:cNvSpPr txBox="1">
            <a:spLocks noGrp="1"/>
          </p:cNvSpPr>
          <p:nvPr>
            <p:ph type="ctrTitle"/>
          </p:nvPr>
        </p:nvSpPr>
        <p:spPr>
          <a:xfrm>
            <a:off x="311699" y="-103226"/>
            <a:ext cx="8520602" cy="728402"/>
          </a:xfrm>
          <a:prstGeom prst="rect">
            <a:avLst/>
          </a:prstGeom>
        </p:spPr>
        <p:txBody>
          <a:bodyPr/>
          <a:lstStyle>
            <a:lvl1pPr algn="l">
              <a:defRPr sz="3000"/>
            </a:lvl1pPr>
          </a:lstStyle>
          <a:p>
            <a:r>
              <a:t>Uploading a file in Jupyterlab (2)</a:t>
            </a:r>
          </a:p>
        </p:txBody>
      </p:sp>
      <p:sp>
        <p:nvSpPr>
          <p:cNvPr id="202" name="Google Shape;152;p28"/>
          <p:cNvSpPr txBox="1">
            <a:spLocks noGrp="1"/>
          </p:cNvSpPr>
          <p:nvPr>
            <p:ph type="subTitle" idx="1"/>
          </p:nvPr>
        </p:nvSpPr>
        <p:spPr>
          <a:xfrm>
            <a:off x="311699" y="1042149"/>
            <a:ext cx="8520602" cy="3821101"/>
          </a:xfrm>
          <a:prstGeom prst="rect">
            <a:avLst/>
          </a:prstGeom>
        </p:spPr>
        <p:txBody>
          <a:bodyPr/>
          <a:lstStyle/>
          <a:p>
            <a:pPr marL="0" indent="0"/>
            <a:endParaRPr/>
          </a:p>
        </p:txBody>
      </p:sp>
      <p:pic>
        <p:nvPicPr>
          <p:cNvPr id="203" name="Google Shape;153;p28" descr="Google Shape;153;p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699" y="702524"/>
            <a:ext cx="8520603" cy="424452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158;p29"/>
          <p:cNvSpPr txBox="1">
            <a:spLocks noGrp="1"/>
          </p:cNvSpPr>
          <p:nvPr>
            <p:ph type="ctrTitle"/>
          </p:nvPr>
        </p:nvSpPr>
        <p:spPr>
          <a:xfrm>
            <a:off x="311699" y="-91901"/>
            <a:ext cx="8520602" cy="728402"/>
          </a:xfrm>
          <a:prstGeom prst="rect">
            <a:avLst/>
          </a:prstGeom>
        </p:spPr>
        <p:txBody>
          <a:bodyPr/>
          <a:lstStyle>
            <a:lvl1pPr algn="l">
              <a:defRPr sz="3000"/>
            </a:lvl1pPr>
          </a:lstStyle>
          <a:p>
            <a:r>
              <a:t>Downloading a file from Jupyterlab</a:t>
            </a:r>
          </a:p>
        </p:txBody>
      </p:sp>
      <p:pic>
        <p:nvPicPr>
          <p:cNvPr id="206" name="Google Shape;159;p29" descr="Google Shape;159;p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950" y="840449"/>
            <a:ext cx="7818302" cy="3941176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209BF78-E23F-E83D-C9B5-ACBF3B7C2A58}"/>
              </a:ext>
            </a:extLst>
          </p:cNvPr>
          <p:cNvSpPr txBox="1"/>
          <p:nvPr/>
        </p:nvSpPr>
        <p:spPr>
          <a:xfrm>
            <a:off x="3146460" y="3255623"/>
            <a:ext cx="2311684" cy="64633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Right Click on the File you wish to download and click on the Download Option</a:t>
            </a: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164;p30"/>
          <p:cNvSpPr txBox="1">
            <a:spLocks noGrp="1"/>
          </p:cNvSpPr>
          <p:nvPr>
            <p:ph type="ctrTitle"/>
          </p:nvPr>
        </p:nvSpPr>
        <p:spPr>
          <a:xfrm>
            <a:off x="311699" y="112049"/>
            <a:ext cx="8520602" cy="728402"/>
          </a:xfrm>
          <a:prstGeom prst="rect">
            <a:avLst/>
          </a:prstGeom>
        </p:spPr>
        <p:txBody>
          <a:bodyPr>
            <a:normAutofit fontScale="90000"/>
          </a:bodyPr>
          <a:lstStyle>
            <a:lvl1pPr algn="l" defTabSz="777240">
              <a:defRPr sz="3910"/>
            </a:lvl1pPr>
          </a:lstStyle>
          <a:p>
            <a:r>
              <a:rPr sz="3900" dirty="0"/>
              <a:t>Practice </a:t>
            </a:r>
            <a:r>
              <a:rPr lang="en-US" sz="3900" dirty="0"/>
              <a:t>Task</a:t>
            </a:r>
            <a:r>
              <a:rPr sz="3900" dirty="0"/>
              <a:t>:</a:t>
            </a:r>
            <a:r>
              <a:rPr lang="en-US" sz="3900" dirty="0"/>
              <a:t> </a:t>
            </a:r>
            <a:endParaRPr dirty="0"/>
          </a:p>
        </p:txBody>
      </p:sp>
      <p:sp>
        <p:nvSpPr>
          <p:cNvPr id="209" name="Google Shape;165;p30"/>
          <p:cNvSpPr txBox="1">
            <a:spLocks noGrp="1"/>
          </p:cNvSpPr>
          <p:nvPr>
            <p:ph type="subTitle" idx="1"/>
          </p:nvPr>
        </p:nvSpPr>
        <p:spPr>
          <a:xfrm>
            <a:off x="311699" y="1042149"/>
            <a:ext cx="8520602" cy="3821101"/>
          </a:xfrm>
          <a:prstGeom prst="rect">
            <a:avLst/>
          </a:prstGeom>
        </p:spPr>
        <p:txBody>
          <a:bodyPr lIns="91424" tIns="91424" rIns="91424" bIns="91424" anchor="t">
            <a:normAutofit lnSpcReduction="10000"/>
          </a:bodyPr>
          <a:lstStyle/>
          <a:p>
            <a:pPr marL="400050" indent="-285750" algn="l">
              <a:lnSpc>
                <a:spcPct val="103500"/>
              </a:lnSpc>
              <a:buClr>
                <a:srgbClr val="000000"/>
              </a:buClr>
              <a:buSzPts val="1800"/>
              <a:buFont typeface="Arial"/>
              <a:buChar char="•"/>
              <a:defRPr sz="1800">
                <a:solidFill>
                  <a:srgbClr val="000000"/>
                </a:solidFill>
              </a:defRPr>
            </a:pPr>
            <a:r>
              <a:rPr dirty="0"/>
              <a:t>Login into the </a:t>
            </a:r>
            <a:r>
              <a:rPr lang="en-US" dirty="0" err="1"/>
              <a:t>Jupyterlab</a:t>
            </a:r>
            <a:r>
              <a:rPr lang="en-US" dirty="0"/>
              <a:t>(</a:t>
            </a:r>
            <a:r>
              <a:rPr lang="en-US" dirty="0">
                <a:ea typeface="+mn-lt"/>
                <a:cs typeface="+mn-lt"/>
                <a:hlinkClick r:id="rId2"/>
              </a:rPr>
              <a:t>https://saturn.olney.ai/</a:t>
            </a:r>
            <a:r>
              <a:rPr lang="en-US" dirty="0"/>
              <a:t>) </a:t>
            </a:r>
            <a:r>
              <a:rPr dirty="0"/>
              <a:t>system</a:t>
            </a:r>
            <a:r>
              <a:rPr lang="en-US" dirty="0"/>
              <a:t> with</a:t>
            </a:r>
            <a:r>
              <a:rPr dirty="0"/>
              <a:t> username and password</a:t>
            </a:r>
            <a:r>
              <a:rPr lang="en-US" dirty="0"/>
              <a:t>.</a:t>
            </a:r>
          </a:p>
          <a:p>
            <a:pPr marL="400050" indent="-285750" algn="l">
              <a:lnSpc>
                <a:spcPct val="103500"/>
              </a:lnSpc>
              <a:buClr>
                <a:srgbClr val="000000"/>
              </a:buClr>
              <a:buSzPts val="1800"/>
              <a:buFont typeface="Arial"/>
              <a:buChar char="•"/>
              <a:defRPr sz="1800">
                <a:solidFill>
                  <a:srgbClr val="000000"/>
                </a:solidFill>
              </a:defRPr>
            </a:pPr>
            <a:r>
              <a:rPr dirty="0"/>
              <a:t>Go to “Intro to </a:t>
            </a:r>
            <a:r>
              <a:rPr dirty="0" err="1"/>
              <a:t>Jupyterlab</a:t>
            </a:r>
            <a:r>
              <a:rPr dirty="0"/>
              <a:t>” folder</a:t>
            </a:r>
          </a:p>
          <a:p>
            <a:pPr marL="400050" indent="-285750" algn="l">
              <a:lnSpc>
                <a:spcPct val="103500"/>
              </a:lnSpc>
              <a:buClr>
                <a:srgbClr val="000000"/>
              </a:buClr>
              <a:buSzPts val="1800"/>
              <a:buFont typeface="Arial"/>
              <a:buChar char="•"/>
              <a:defRPr sz="1800">
                <a:solidFill>
                  <a:srgbClr val="000000"/>
                </a:solidFill>
              </a:defRPr>
            </a:pPr>
            <a:r>
              <a:rPr dirty="0"/>
              <a:t>There should be </a:t>
            </a:r>
            <a:r>
              <a:rPr dirty="0" err="1"/>
              <a:t>test.ipynb</a:t>
            </a:r>
            <a:r>
              <a:rPr dirty="0"/>
              <a:t> file</a:t>
            </a:r>
          </a:p>
          <a:p>
            <a:pPr marL="400050" indent="-285750" algn="l">
              <a:lnSpc>
                <a:spcPct val="103500"/>
              </a:lnSpc>
              <a:buClr>
                <a:srgbClr val="000000"/>
              </a:buClr>
              <a:buSzPts val="1800"/>
              <a:buFont typeface="Arial"/>
              <a:buChar char="•"/>
              <a:defRPr sz="1800">
                <a:solidFill>
                  <a:srgbClr val="000000"/>
                </a:solidFill>
              </a:defRPr>
            </a:pPr>
            <a:r>
              <a:rPr dirty="0"/>
              <a:t>Rename </a:t>
            </a:r>
            <a:r>
              <a:rPr lang="en-US" dirty="0"/>
              <a:t>the file </a:t>
            </a:r>
            <a:r>
              <a:rPr lang="en-US" dirty="0" err="1"/>
              <a:t>test.ipynb</a:t>
            </a:r>
            <a:r>
              <a:rPr lang="en-US" dirty="0"/>
              <a:t> as </a:t>
            </a:r>
            <a:r>
              <a:rPr dirty="0"/>
              <a:t>“</a:t>
            </a:r>
            <a:r>
              <a:rPr dirty="0" err="1"/>
              <a:t>testrenamed.ipynb</a:t>
            </a:r>
            <a:r>
              <a:rPr dirty="0"/>
              <a:t>”</a:t>
            </a:r>
          </a:p>
          <a:p>
            <a:pPr marL="400050" indent="-285750" algn="l">
              <a:lnSpc>
                <a:spcPct val="103500"/>
              </a:lnSpc>
              <a:buClr>
                <a:srgbClr val="000000"/>
              </a:buClr>
              <a:buSzPts val="1800"/>
              <a:buFont typeface="Arial"/>
              <a:buChar char="•"/>
              <a:defRPr sz="1800">
                <a:solidFill>
                  <a:srgbClr val="000000"/>
                </a:solidFill>
              </a:defRPr>
            </a:pPr>
            <a:r>
              <a:rPr dirty="0"/>
              <a:t>Open a </a:t>
            </a:r>
            <a:r>
              <a:rPr dirty="0" err="1"/>
              <a:t>xpython</a:t>
            </a:r>
            <a:r>
              <a:rPr dirty="0"/>
              <a:t> file from launcher and name it “</a:t>
            </a:r>
            <a:r>
              <a:rPr dirty="0" err="1"/>
              <a:t>createfile.ipynb</a:t>
            </a:r>
            <a:r>
              <a:rPr dirty="0"/>
              <a:t>”</a:t>
            </a:r>
          </a:p>
          <a:p>
            <a:pPr marL="400050" indent="-285750" algn="l">
              <a:lnSpc>
                <a:spcPct val="103500"/>
              </a:lnSpc>
              <a:buClr>
                <a:srgbClr val="000000"/>
              </a:buClr>
              <a:buSzPts val="1800"/>
              <a:buFont typeface="Arial"/>
              <a:buChar char="•"/>
              <a:defRPr sz="1800">
                <a:solidFill>
                  <a:srgbClr val="000000"/>
                </a:solidFill>
              </a:defRPr>
            </a:pPr>
            <a:r>
              <a:rPr dirty="0"/>
              <a:t>Open a </a:t>
            </a:r>
            <a:r>
              <a:rPr lang="en-US" dirty="0" err="1"/>
              <a:t>blockly</a:t>
            </a:r>
            <a:r>
              <a:rPr dirty="0"/>
              <a:t> palette from the side </a:t>
            </a:r>
            <a:r>
              <a:rPr lang="en-US" dirty="0"/>
              <a:t>panel</a:t>
            </a:r>
            <a:endParaRPr dirty="0"/>
          </a:p>
          <a:p>
            <a:pPr marL="400050" indent="-285750" algn="l">
              <a:lnSpc>
                <a:spcPct val="103500"/>
              </a:lnSpc>
              <a:buClr>
                <a:srgbClr val="000000"/>
              </a:buClr>
              <a:buSzPts val="1800"/>
              <a:buFont typeface="Arial"/>
              <a:buChar char="•"/>
              <a:defRPr sz="1800">
                <a:solidFill>
                  <a:srgbClr val="000000"/>
                </a:solidFill>
              </a:defRPr>
            </a:pPr>
            <a:r>
              <a:rPr lang="en-US" dirty="0"/>
              <a:t>Open the </a:t>
            </a:r>
            <a:r>
              <a:rPr dirty="0"/>
              <a:t>“</a:t>
            </a:r>
            <a:r>
              <a:rPr dirty="0" err="1"/>
              <a:t>createfile.ipynb</a:t>
            </a:r>
            <a:r>
              <a:rPr dirty="0"/>
              <a:t>” file </a:t>
            </a:r>
            <a:r>
              <a:rPr lang="en-US" dirty="0"/>
              <a:t>and view the </a:t>
            </a:r>
            <a:r>
              <a:rPr lang="en-US" dirty="0" err="1"/>
              <a:t>blockly</a:t>
            </a:r>
            <a:r>
              <a:rPr lang="en-US" dirty="0"/>
              <a:t> palette side</a:t>
            </a:r>
            <a:r>
              <a:rPr dirty="0"/>
              <a:t> by side</a:t>
            </a:r>
            <a:endParaRPr lang="en-US" dirty="0"/>
          </a:p>
          <a:p>
            <a:pPr marL="400050" indent="-285750" algn="l">
              <a:lnSpc>
                <a:spcPct val="103499"/>
              </a:lnSpc>
              <a:buClr>
                <a:srgbClr val="000000"/>
              </a:buClr>
              <a:buSzPts val="1800"/>
              <a:buFont typeface="Arial"/>
              <a:buChar char="•"/>
              <a:defRPr sz="1800">
                <a:solidFill>
                  <a:srgbClr val="000000"/>
                </a:solidFill>
              </a:defRPr>
            </a:pPr>
            <a:r>
              <a:rPr dirty="0"/>
              <a:t>Download the “</a:t>
            </a:r>
            <a:r>
              <a:rPr dirty="0" err="1"/>
              <a:t>createfile.ipynb</a:t>
            </a:r>
            <a:r>
              <a:rPr dirty="0"/>
              <a:t>” file</a:t>
            </a:r>
            <a:endParaRPr lang="en-US" dirty="0"/>
          </a:p>
          <a:p>
            <a:pPr marL="400050" indent="-285750" algn="l">
              <a:lnSpc>
                <a:spcPct val="103499"/>
              </a:lnSpc>
              <a:buClr>
                <a:srgbClr val="000000"/>
              </a:buClr>
              <a:buSzPts val="1800"/>
              <a:buFont typeface="Arial"/>
              <a:buChar char="•"/>
              <a:defRPr sz="1800">
                <a:solidFill>
                  <a:srgbClr val="000000"/>
                </a:solidFill>
              </a:defRPr>
            </a:pPr>
            <a:r>
              <a:rPr dirty="0"/>
              <a:t>Rename the downloaded file </a:t>
            </a:r>
            <a:r>
              <a:rPr lang="en-US" dirty="0"/>
              <a:t>as </a:t>
            </a:r>
            <a:r>
              <a:rPr dirty="0"/>
              <a:t>“</a:t>
            </a:r>
            <a:r>
              <a:rPr dirty="0" err="1"/>
              <a:t>upload.ipynb</a:t>
            </a:r>
            <a:r>
              <a:rPr dirty="0"/>
              <a:t>”</a:t>
            </a:r>
            <a:endParaRPr lang="en-US" dirty="0"/>
          </a:p>
          <a:p>
            <a:pPr marL="400050" indent="-285750" algn="l">
              <a:lnSpc>
                <a:spcPct val="103499"/>
              </a:lnSpc>
              <a:buClr>
                <a:srgbClr val="000000"/>
              </a:buClr>
              <a:buSzPts val="1800"/>
              <a:buFont typeface="Arial"/>
              <a:buChar char="•"/>
              <a:defRPr sz="1800">
                <a:solidFill>
                  <a:srgbClr val="000000"/>
                </a:solidFill>
              </a:defRPr>
            </a:pPr>
            <a:r>
              <a:rPr dirty="0"/>
              <a:t>Upload the ‘</a:t>
            </a:r>
            <a:r>
              <a:rPr dirty="0" err="1"/>
              <a:t>upload.ipynb</a:t>
            </a:r>
            <a:r>
              <a:rPr dirty="0"/>
              <a:t>’ file to </a:t>
            </a:r>
            <a:r>
              <a:rPr dirty="0" err="1"/>
              <a:t>jupyterlab</a:t>
            </a:r>
            <a:endParaRPr lang="en-US"/>
          </a:p>
          <a:p>
            <a:pPr marL="400050" indent="-285750" algn="l">
              <a:lnSpc>
                <a:spcPct val="103499"/>
              </a:lnSpc>
              <a:buClr>
                <a:srgbClr val="000000"/>
              </a:buClr>
              <a:buSzPts val="1800"/>
              <a:buFont typeface="Arial"/>
              <a:buChar char="•"/>
              <a:defRPr sz="1800">
                <a:solidFill>
                  <a:srgbClr val="000000"/>
                </a:solidFill>
              </a:defRPr>
            </a:pPr>
            <a:r>
              <a:rPr lang="en-US" dirty="0"/>
              <a:t>Delete </a:t>
            </a:r>
            <a:r>
              <a:rPr dirty="0"/>
              <a:t> file “</a:t>
            </a:r>
            <a:r>
              <a:rPr dirty="0" err="1"/>
              <a:t>testrenamed.ipynb</a:t>
            </a:r>
            <a:r>
              <a:rPr dirty="0"/>
              <a:t>”</a:t>
            </a:r>
            <a:endParaRPr lang="en-US"/>
          </a:p>
          <a:p>
            <a:pPr marL="400050" indent="-285750" algn="l">
              <a:lnSpc>
                <a:spcPct val="103499"/>
              </a:lnSpc>
              <a:buClr>
                <a:srgbClr val="000000"/>
              </a:buClr>
              <a:buSzPts val="1800"/>
              <a:buFont typeface="Arial"/>
              <a:buChar char="•"/>
              <a:defRPr sz="1800">
                <a:solidFill>
                  <a:srgbClr val="000000"/>
                </a:solidFill>
              </a:defRPr>
            </a:pPr>
            <a:r>
              <a:rPr dirty="0"/>
              <a:t>Check which files are open from the ‘Kernel’ tab</a:t>
            </a:r>
            <a:r>
              <a:rPr lang="en-US" dirty="0"/>
              <a:t>  and take a screenshot. Paste the screenshot in your pod text channel</a:t>
            </a:r>
            <a:endParaRPr dirty="0"/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170;p31"/>
          <p:cNvSpPr txBox="1">
            <a:spLocks noGrp="1"/>
          </p:cNvSpPr>
          <p:nvPr>
            <p:ph type="ctrTitle"/>
          </p:nvPr>
        </p:nvSpPr>
        <p:spPr>
          <a:xfrm>
            <a:off x="311699" y="112049"/>
            <a:ext cx="8520602" cy="728402"/>
          </a:xfrm>
          <a:prstGeom prst="rect">
            <a:avLst/>
          </a:prstGeom>
        </p:spPr>
        <p:txBody>
          <a:bodyPr/>
          <a:lstStyle>
            <a:lvl1pPr algn="l" defTabSz="777240">
              <a:defRPr sz="3910"/>
            </a:lvl1pPr>
          </a:lstStyle>
          <a:p>
            <a:r>
              <a:t>Self Practice:</a:t>
            </a:r>
          </a:p>
        </p:txBody>
      </p:sp>
      <p:sp>
        <p:nvSpPr>
          <p:cNvPr id="212" name="Google Shape;171;p31"/>
          <p:cNvSpPr txBox="1">
            <a:spLocks noGrp="1"/>
          </p:cNvSpPr>
          <p:nvPr>
            <p:ph type="subTitle" idx="1"/>
          </p:nvPr>
        </p:nvSpPr>
        <p:spPr>
          <a:xfrm>
            <a:off x="311699" y="1042149"/>
            <a:ext cx="8674139" cy="4025817"/>
          </a:xfrm>
          <a:prstGeom prst="rect">
            <a:avLst/>
          </a:prstGeom>
        </p:spPr>
        <p:txBody>
          <a:bodyPr lIns="91424" tIns="91424" rIns="91424" bIns="91424" anchor="t">
            <a:normAutofit/>
          </a:bodyPr>
          <a:lstStyle/>
          <a:p>
            <a:pPr marL="457200" indent="-342900" algn="l">
              <a:lnSpc>
                <a:spcPct val="103500"/>
              </a:lnSpc>
              <a:buClr>
                <a:srgbClr val="000000"/>
              </a:buClr>
              <a:buSzPts val="1800"/>
              <a:buFont typeface="Arial"/>
              <a:buChar char="-"/>
              <a:defRPr sz="1800">
                <a:solidFill>
                  <a:srgbClr val="000000"/>
                </a:solidFill>
              </a:defRPr>
            </a:pPr>
            <a:r>
              <a:rPr dirty="0"/>
              <a:t>Login into the </a:t>
            </a:r>
            <a:r>
              <a:rPr dirty="0" err="1"/>
              <a:t>Jupyterlab</a:t>
            </a:r>
            <a:r>
              <a:rPr dirty="0"/>
              <a:t> system (wd username and password.)</a:t>
            </a:r>
          </a:p>
          <a:p>
            <a:pPr marL="457200" indent="-342900" algn="l">
              <a:lnSpc>
                <a:spcPct val="103500"/>
              </a:lnSpc>
              <a:buClr>
                <a:srgbClr val="000000"/>
              </a:buClr>
              <a:buSzPts val="1800"/>
              <a:buFont typeface="Arial"/>
              <a:buChar char="-"/>
              <a:defRPr sz="1800">
                <a:solidFill>
                  <a:srgbClr val="000000"/>
                </a:solidFill>
              </a:defRPr>
            </a:pPr>
            <a:r>
              <a:rPr dirty="0"/>
              <a:t>Go to “Intro to </a:t>
            </a:r>
            <a:r>
              <a:rPr dirty="0" err="1"/>
              <a:t>Jupyterlab</a:t>
            </a:r>
            <a:r>
              <a:rPr dirty="0"/>
              <a:t>” folder</a:t>
            </a:r>
          </a:p>
          <a:p>
            <a:pPr marL="457200" indent="-342900" algn="l">
              <a:lnSpc>
                <a:spcPct val="103500"/>
              </a:lnSpc>
              <a:buClr>
                <a:srgbClr val="000000"/>
              </a:buClr>
              <a:buSzPts val="1800"/>
              <a:buFont typeface="Arial"/>
              <a:buChar char="-"/>
              <a:defRPr sz="1800">
                <a:solidFill>
                  <a:srgbClr val="000000"/>
                </a:solidFill>
              </a:defRPr>
            </a:pPr>
            <a:r>
              <a:rPr dirty="0"/>
              <a:t>There should be </a:t>
            </a:r>
            <a:r>
              <a:rPr dirty="0" err="1"/>
              <a:t>newtest.ipynb</a:t>
            </a:r>
            <a:r>
              <a:rPr dirty="0"/>
              <a:t> file</a:t>
            </a:r>
          </a:p>
          <a:p>
            <a:pPr marL="457200" indent="-342900" algn="l">
              <a:lnSpc>
                <a:spcPct val="103500"/>
              </a:lnSpc>
              <a:buClr>
                <a:srgbClr val="000000"/>
              </a:buClr>
              <a:buSzPts val="1800"/>
              <a:buFont typeface="Arial"/>
              <a:buChar char="-"/>
              <a:defRPr sz="1800">
                <a:solidFill>
                  <a:srgbClr val="000000"/>
                </a:solidFill>
              </a:defRPr>
            </a:pPr>
            <a:r>
              <a:rPr dirty="0"/>
              <a:t>Rename that file “</a:t>
            </a:r>
            <a:r>
              <a:rPr dirty="0" err="1"/>
              <a:t>newtestrenamed.ipynb</a:t>
            </a:r>
            <a:r>
              <a:rPr dirty="0"/>
              <a:t>”</a:t>
            </a:r>
          </a:p>
          <a:p>
            <a:pPr marL="457200" indent="-342900" algn="l">
              <a:lnSpc>
                <a:spcPct val="103500"/>
              </a:lnSpc>
              <a:buClr>
                <a:srgbClr val="000000"/>
              </a:buClr>
              <a:buSzPts val="1800"/>
              <a:buFont typeface="Arial"/>
              <a:buChar char="-"/>
              <a:defRPr sz="1800">
                <a:solidFill>
                  <a:srgbClr val="000000"/>
                </a:solidFill>
              </a:defRPr>
            </a:pPr>
            <a:r>
              <a:rPr dirty="0"/>
              <a:t>Open a </a:t>
            </a:r>
            <a:r>
              <a:rPr dirty="0" err="1"/>
              <a:t>xpython</a:t>
            </a:r>
            <a:r>
              <a:rPr dirty="0"/>
              <a:t> file from launcher and name it “</a:t>
            </a:r>
            <a:r>
              <a:rPr dirty="0" err="1"/>
              <a:t>createfile.ipynb</a:t>
            </a:r>
            <a:r>
              <a:rPr dirty="0"/>
              <a:t>”</a:t>
            </a:r>
          </a:p>
          <a:p>
            <a:pPr marL="457200" indent="-342900" algn="l">
              <a:lnSpc>
                <a:spcPct val="103500"/>
              </a:lnSpc>
              <a:buClr>
                <a:srgbClr val="000000"/>
              </a:buClr>
              <a:buSzPts val="1800"/>
              <a:buFont typeface="Arial"/>
              <a:buChar char="-"/>
              <a:defRPr sz="1800">
                <a:solidFill>
                  <a:srgbClr val="000000"/>
                </a:solidFill>
              </a:defRPr>
            </a:pPr>
            <a:r>
              <a:rPr dirty="0"/>
              <a:t>Open a block palette from the side panel</a:t>
            </a:r>
          </a:p>
          <a:p>
            <a:pPr marL="457200" indent="-342900" algn="l">
              <a:lnSpc>
                <a:spcPct val="103500"/>
              </a:lnSpc>
              <a:buClr>
                <a:srgbClr val="000000"/>
              </a:buClr>
              <a:buSzPts val="1800"/>
              <a:buFont typeface="Arial"/>
              <a:buChar char="-"/>
              <a:defRPr sz="1800">
                <a:solidFill>
                  <a:srgbClr val="000000"/>
                </a:solidFill>
              </a:defRPr>
            </a:pPr>
            <a:r>
              <a:rPr dirty="0"/>
              <a:t>View the blocks and “</a:t>
            </a:r>
            <a:r>
              <a:rPr dirty="0" err="1"/>
              <a:t>createfile.ipynb</a:t>
            </a:r>
            <a:r>
              <a:rPr dirty="0"/>
              <a:t>” file side by side</a:t>
            </a:r>
          </a:p>
          <a:p>
            <a:pPr marL="0" indent="0" algn="l">
              <a:lnSpc>
                <a:spcPct val="103500"/>
              </a:lnSpc>
              <a:defRPr sz="1800">
                <a:solidFill>
                  <a:srgbClr val="000000"/>
                </a:solidFill>
              </a:defRPr>
            </a:pPr>
            <a:r>
              <a:rPr lang="en-US" dirty="0"/>
              <a:t>  </a:t>
            </a:r>
            <a:r>
              <a:rPr dirty="0"/>
              <a:t> -	Download the “</a:t>
            </a:r>
            <a:r>
              <a:rPr dirty="0" err="1"/>
              <a:t>createfile.ipynb</a:t>
            </a:r>
            <a:r>
              <a:rPr dirty="0"/>
              <a:t>” file</a:t>
            </a:r>
          </a:p>
          <a:p>
            <a:pPr marL="0" indent="0" algn="l">
              <a:lnSpc>
                <a:spcPct val="103500"/>
              </a:lnSpc>
              <a:defRPr sz="1800">
                <a:solidFill>
                  <a:srgbClr val="000000"/>
                </a:solidFill>
              </a:defRPr>
            </a:pPr>
            <a:r>
              <a:rPr lang="en-US" dirty="0"/>
              <a:t>  </a:t>
            </a:r>
            <a:r>
              <a:rPr dirty="0"/>
              <a:t> -</a:t>
            </a:r>
            <a:r>
              <a:rPr lang="en-US" dirty="0"/>
              <a:t>  </a:t>
            </a:r>
            <a:r>
              <a:rPr dirty="0"/>
              <a:t> Rename the downloaded file “</a:t>
            </a:r>
            <a:r>
              <a:rPr dirty="0" err="1"/>
              <a:t>upload.ipynb</a:t>
            </a:r>
            <a:r>
              <a:rPr dirty="0"/>
              <a:t>”</a:t>
            </a:r>
          </a:p>
          <a:p>
            <a:pPr marL="0" indent="0" algn="l">
              <a:lnSpc>
                <a:spcPct val="103500"/>
              </a:lnSpc>
              <a:defRPr sz="1800">
                <a:solidFill>
                  <a:srgbClr val="000000"/>
                </a:solidFill>
              </a:defRPr>
            </a:pPr>
            <a:r>
              <a:rPr lang="en-US" dirty="0"/>
              <a:t>  </a:t>
            </a:r>
            <a:r>
              <a:rPr dirty="0"/>
              <a:t> -</a:t>
            </a:r>
            <a:r>
              <a:rPr lang="en-US" dirty="0"/>
              <a:t>  </a:t>
            </a:r>
            <a:r>
              <a:rPr dirty="0"/>
              <a:t> Upload the ‘</a:t>
            </a:r>
            <a:r>
              <a:rPr dirty="0" err="1"/>
              <a:t>upload.ipynb</a:t>
            </a:r>
            <a:r>
              <a:rPr dirty="0"/>
              <a:t>’ file to </a:t>
            </a:r>
            <a:r>
              <a:rPr dirty="0" err="1"/>
              <a:t>jupyterlab</a:t>
            </a:r>
            <a:endParaRPr/>
          </a:p>
          <a:p>
            <a:pPr marL="0" indent="0" algn="l">
              <a:lnSpc>
                <a:spcPct val="103500"/>
              </a:lnSpc>
              <a:defRPr sz="1800">
                <a:solidFill>
                  <a:srgbClr val="000000"/>
                </a:solidFill>
              </a:defRPr>
            </a:pPr>
            <a:r>
              <a:rPr lang="en-US" dirty="0"/>
              <a:t>  </a:t>
            </a:r>
            <a:r>
              <a:rPr dirty="0"/>
              <a:t> -</a:t>
            </a:r>
            <a:r>
              <a:rPr lang="en-US" dirty="0"/>
              <a:t>  </a:t>
            </a:r>
            <a:r>
              <a:rPr dirty="0"/>
              <a:t> Delete the “</a:t>
            </a:r>
            <a:r>
              <a:rPr dirty="0" err="1"/>
              <a:t>newtestrenamed.ipynb</a:t>
            </a:r>
            <a:r>
              <a:rPr dirty="0"/>
              <a:t>” file</a:t>
            </a:r>
          </a:p>
          <a:p>
            <a:pPr marL="0" indent="0" algn="l">
              <a:lnSpc>
                <a:spcPct val="103500"/>
              </a:lnSpc>
              <a:defRPr sz="1800">
                <a:solidFill>
                  <a:srgbClr val="000000"/>
                </a:solidFill>
              </a:defRPr>
            </a:pPr>
            <a:r>
              <a:rPr lang="en-US" dirty="0"/>
              <a:t>  </a:t>
            </a:r>
            <a:r>
              <a:rPr dirty="0"/>
              <a:t> -</a:t>
            </a:r>
            <a:r>
              <a:rPr lang="en-US" dirty="0"/>
              <a:t> </a:t>
            </a:r>
            <a:r>
              <a:rPr dirty="0"/>
              <a:t> Check which files are open from the ‘Kernel’ tab</a:t>
            </a:r>
            <a:r>
              <a:rPr lang="en-US" dirty="0"/>
              <a:t> and take a screenshot.                 Paste the screenshot in your pod text channel</a:t>
            </a:r>
          </a:p>
          <a:p>
            <a:pPr marL="0" indent="0" algn="l">
              <a:lnSpc>
                <a:spcPct val="103499"/>
              </a:lnSpc>
              <a:defRPr sz="1800">
                <a:solidFill>
                  <a:srgbClr val="000000"/>
                </a:solidFill>
              </a:defRPr>
            </a:pPr>
            <a:endParaRPr dirty="0"/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59;p14"/>
          <p:cNvSpPr txBox="1">
            <a:spLocks noGrp="1"/>
          </p:cNvSpPr>
          <p:nvPr>
            <p:ph type="ctrTitle"/>
          </p:nvPr>
        </p:nvSpPr>
        <p:spPr>
          <a:xfrm>
            <a:off x="311699" y="177199"/>
            <a:ext cx="8520602" cy="455402"/>
          </a:xfrm>
          <a:prstGeom prst="rect">
            <a:avLst/>
          </a:prstGeom>
        </p:spPr>
        <p:txBody>
          <a:bodyPr/>
          <a:lstStyle>
            <a:lvl1pPr algn="l" defTabSz="731520">
              <a:defRPr sz="1920"/>
            </a:lvl1pPr>
          </a:lstStyle>
          <a:p>
            <a:r>
              <a:t>Objectives :</a:t>
            </a:r>
          </a:p>
        </p:txBody>
      </p:sp>
      <p:sp>
        <p:nvSpPr>
          <p:cNvPr id="112" name="Google Shape;60;p14"/>
          <p:cNvSpPr txBox="1">
            <a:spLocks noGrp="1"/>
          </p:cNvSpPr>
          <p:nvPr>
            <p:ph type="subTitle" idx="1"/>
          </p:nvPr>
        </p:nvSpPr>
        <p:spPr>
          <a:xfrm>
            <a:off x="311699" y="818500"/>
            <a:ext cx="8520602" cy="3924901"/>
          </a:xfrm>
          <a:prstGeom prst="rect">
            <a:avLst/>
          </a:prstGeom>
        </p:spPr>
        <p:txBody>
          <a:bodyPr/>
          <a:lstStyle/>
          <a:p>
            <a:pPr marL="457200" indent="-342900" algn="l">
              <a:buClr>
                <a:schemeClr val="accent2">
                  <a:lumOff val="21764"/>
                </a:schemeClr>
              </a:buClr>
              <a:buSzPts val="1800"/>
              <a:buFont typeface="Arial"/>
              <a:buChar char="-"/>
              <a:defRPr sz="1800"/>
            </a:pPr>
            <a:r>
              <a:t>Learn about the Jupyterlab environment</a:t>
            </a:r>
          </a:p>
          <a:p>
            <a:pPr marL="457200" indent="-342900" algn="l">
              <a:buClr>
                <a:schemeClr val="accent2">
                  <a:lumOff val="21764"/>
                </a:schemeClr>
              </a:buClr>
              <a:buSzPts val="1800"/>
              <a:buFont typeface="Arial"/>
              <a:buChar char="-"/>
              <a:defRPr sz="1800"/>
            </a:pPr>
            <a:r>
              <a:t>Practice basic tasks in Jupyterlab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65;p15"/>
          <p:cNvSpPr txBox="1">
            <a:spLocks noGrp="1"/>
          </p:cNvSpPr>
          <p:nvPr>
            <p:ph type="ctrTitle"/>
          </p:nvPr>
        </p:nvSpPr>
        <p:spPr>
          <a:xfrm>
            <a:off x="311699" y="-1"/>
            <a:ext cx="8520602" cy="728402"/>
          </a:xfrm>
          <a:prstGeom prst="rect">
            <a:avLst/>
          </a:prstGeom>
        </p:spPr>
        <p:txBody>
          <a:bodyPr/>
          <a:lstStyle>
            <a:lvl1pPr>
              <a:defRPr sz="3000"/>
            </a:lvl1pPr>
          </a:lstStyle>
          <a:p>
            <a:r>
              <a:rPr dirty="0"/>
              <a:t>Login to </a:t>
            </a:r>
            <a:r>
              <a:rPr lang="en-US" dirty="0" err="1"/>
              <a:t>Jupyterlab</a:t>
            </a:r>
          </a:p>
        </p:txBody>
      </p:sp>
      <p:sp>
        <p:nvSpPr>
          <p:cNvPr id="115" name="Google Shape;66;p15"/>
          <p:cNvSpPr txBox="1">
            <a:spLocks noGrp="1"/>
          </p:cNvSpPr>
          <p:nvPr>
            <p:ph type="subTitle" sz="quarter" idx="1"/>
          </p:nvPr>
        </p:nvSpPr>
        <p:spPr>
          <a:xfrm>
            <a:off x="311699" y="952500"/>
            <a:ext cx="8520602" cy="728401"/>
          </a:xfrm>
          <a:prstGeom prst="rect">
            <a:avLst/>
          </a:prstGeom>
        </p:spPr>
        <p:txBody>
          <a:bodyPr lIns="91424" tIns="91424" rIns="91424" bIns="91424" anchor="t">
            <a:normAutofit/>
          </a:bodyPr>
          <a:lstStyle/>
          <a:p>
            <a:pPr marL="457200" indent="-342900" algn="l">
              <a:buClr>
                <a:schemeClr val="accent2">
                  <a:lumOff val="21764"/>
                </a:schemeClr>
              </a:buClr>
              <a:buSzPts val="1800"/>
              <a:buFont typeface="Arial"/>
              <a:buChar char="-"/>
              <a:defRPr sz="1800"/>
            </a:pPr>
            <a:r>
              <a:rPr dirty="0"/>
              <a:t>Logging In to </a:t>
            </a:r>
            <a:r>
              <a:rPr lang="en-US" dirty="0" err="1"/>
              <a:t>Jupyterlab</a:t>
            </a:r>
            <a:r>
              <a:rPr dirty="0"/>
              <a:t> at </a:t>
            </a:r>
            <a:r>
              <a:rPr u="sng" dirty="0">
                <a:solidFill>
                  <a:schemeClr val="accent5"/>
                </a:solidFill>
                <a:uFill>
                  <a:solidFill>
                    <a:schemeClr val="accent5"/>
                  </a:solidFill>
                </a:uFill>
                <a:hlinkClick r:id="" action="ppaction://hlinkshowjump?jump=nextslid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saturn.olney.ai</a:t>
            </a:r>
          </a:p>
        </p:txBody>
      </p:sp>
      <p:pic>
        <p:nvPicPr>
          <p:cNvPr id="116" name="Google Shape;67;p15" descr="Google Shape;67;p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950" y="1524024"/>
            <a:ext cx="8506102" cy="35162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72;p16"/>
          <p:cNvSpPr txBox="1">
            <a:spLocks noGrp="1"/>
          </p:cNvSpPr>
          <p:nvPr>
            <p:ph type="subTitle" idx="1"/>
          </p:nvPr>
        </p:nvSpPr>
        <p:spPr>
          <a:xfrm>
            <a:off x="311699" y="705974"/>
            <a:ext cx="8520602" cy="4157402"/>
          </a:xfrm>
          <a:prstGeom prst="rect">
            <a:avLst/>
          </a:prstGeom>
        </p:spPr>
        <p:txBody>
          <a:bodyPr/>
          <a:lstStyle/>
          <a:p>
            <a:pPr marL="0" indent="0"/>
            <a:endParaRPr/>
          </a:p>
        </p:txBody>
      </p:sp>
      <p:pic>
        <p:nvPicPr>
          <p:cNvPr id="119" name="Google Shape;73;p16" descr="Google Shape;73;p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699" y="316650"/>
            <a:ext cx="8031203" cy="45999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78;p17"/>
          <p:cNvSpPr txBox="1">
            <a:spLocks noGrp="1"/>
          </p:cNvSpPr>
          <p:nvPr>
            <p:ph type="ctrTitle"/>
          </p:nvPr>
        </p:nvSpPr>
        <p:spPr>
          <a:xfrm>
            <a:off x="390649" y="-1"/>
            <a:ext cx="8520602" cy="549002"/>
          </a:xfrm>
          <a:prstGeom prst="rect">
            <a:avLst/>
          </a:prstGeom>
        </p:spPr>
        <p:txBody>
          <a:bodyPr/>
          <a:lstStyle>
            <a:lvl1pPr algn="l">
              <a:defRPr sz="2400"/>
            </a:lvl1pPr>
          </a:lstStyle>
          <a:p>
            <a:r>
              <a:t>The Menu Bar</a:t>
            </a:r>
          </a:p>
        </p:txBody>
      </p:sp>
      <p:pic>
        <p:nvPicPr>
          <p:cNvPr id="122" name="Google Shape;79;p17" descr="Google Shape;79;p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281" y="523107"/>
            <a:ext cx="7697803" cy="4317102"/>
          </a:xfrm>
          <a:prstGeom prst="rect">
            <a:avLst/>
          </a:prstGeom>
          <a:ln w="12700">
            <a:miter lim="400000"/>
          </a:ln>
        </p:spPr>
      </p:pic>
      <p:sp>
        <p:nvSpPr>
          <p:cNvPr id="123" name="Menu Bar"/>
          <p:cNvSpPr txBox="1"/>
          <p:nvPr/>
        </p:nvSpPr>
        <p:spPr>
          <a:xfrm>
            <a:off x="4704017" y="1080210"/>
            <a:ext cx="832942" cy="1973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rgbClr val="DD3250"/>
                </a:solidFill>
              </a:defRPr>
            </a:lvl1pPr>
          </a:lstStyle>
          <a:p>
            <a:r>
              <a:t> Menu Bar</a:t>
            </a:r>
          </a:p>
        </p:txBody>
      </p:sp>
      <p:sp>
        <p:nvSpPr>
          <p:cNvPr id="124" name="Rectangle"/>
          <p:cNvSpPr/>
          <p:nvPr/>
        </p:nvSpPr>
        <p:spPr>
          <a:xfrm>
            <a:off x="2352041" y="765720"/>
            <a:ext cx="699442" cy="92566"/>
          </a:xfrm>
          <a:prstGeom prst="rect">
            <a:avLst/>
          </a:prstGeom>
          <a:ln w="25400">
            <a:solidFill>
              <a:schemeClr val="accent1"/>
            </a:solidFill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25" name="Line"/>
          <p:cNvSpPr/>
          <p:nvPr/>
        </p:nvSpPr>
        <p:spPr>
          <a:xfrm flipV="1">
            <a:off x="2636573" y="878777"/>
            <a:ext cx="1" cy="600251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endParaRPr/>
          </a:p>
        </p:txBody>
      </p:sp>
      <p:sp>
        <p:nvSpPr>
          <p:cNvPr id="126" name="Launcher"/>
          <p:cNvSpPr txBox="1"/>
          <p:nvPr/>
        </p:nvSpPr>
        <p:spPr>
          <a:xfrm>
            <a:off x="2532370" y="1678183"/>
            <a:ext cx="754113" cy="19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accent1">
                    <a:satOff val="-31580"/>
                    <a:lumOff val="-12156"/>
                  </a:schemeClr>
                </a:solidFill>
              </a:defRPr>
            </a:lvl1pPr>
          </a:lstStyle>
          <a:p>
            <a:r>
              <a:t>Launcher</a:t>
            </a:r>
          </a:p>
        </p:txBody>
      </p:sp>
      <p:sp>
        <p:nvSpPr>
          <p:cNvPr id="127" name="Rectangle"/>
          <p:cNvSpPr/>
          <p:nvPr/>
        </p:nvSpPr>
        <p:spPr>
          <a:xfrm>
            <a:off x="3089871" y="1330472"/>
            <a:ext cx="1182310" cy="195172"/>
          </a:xfrm>
          <a:prstGeom prst="rect">
            <a:avLst/>
          </a:prstGeom>
          <a:ln w="25400">
            <a:solidFill>
              <a:schemeClr val="accent1"/>
            </a:solidFill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28" name="Line"/>
          <p:cNvSpPr/>
          <p:nvPr/>
        </p:nvSpPr>
        <p:spPr>
          <a:xfrm flipH="1">
            <a:off x="4348322" y="1409825"/>
            <a:ext cx="447356" cy="1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endParaRPr/>
          </a:p>
        </p:txBody>
      </p:sp>
      <p:sp>
        <p:nvSpPr>
          <p:cNvPr id="129" name="Notebooks"/>
          <p:cNvSpPr txBox="1"/>
          <p:nvPr/>
        </p:nvSpPr>
        <p:spPr>
          <a:xfrm>
            <a:off x="4859118" y="1329366"/>
            <a:ext cx="862721" cy="19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accent1">
                    <a:satOff val="-31580"/>
                    <a:lumOff val="-12156"/>
                  </a:schemeClr>
                </a:solidFill>
              </a:defRPr>
            </a:lvl1pPr>
          </a:lstStyle>
          <a:p>
            <a:r>
              <a:t>Notebooks</a:t>
            </a:r>
          </a:p>
        </p:txBody>
      </p:sp>
      <p:sp>
        <p:nvSpPr>
          <p:cNvPr id="130" name="Rectangle"/>
          <p:cNvSpPr/>
          <p:nvPr/>
        </p:nvSpPr>
        <p:spPr>
          <a:xfrm>
            <a:off x="3133766" y="3017450"/>
            <a:ext cx="1182310" cy="272288"/>
          </a:xfrm>
          <a:prstGeom prst="rect">
            <a:avLst/>
          </a:prstGeom>
          <a:ln w="25400">
            <a:solidFill>
              <a:schemeClr val="accent1"/>
            </a:solidFill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31" name="Line"/>
          <p:cNvSpPr/>
          <p:nvPr/>
        </p:nvSpPr>
        <p:spPr>
          <a:xfrm flipH="1">
            <a:off x="4427272" y="3153593"/>
            <a:ext cx="447356" cy="1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endParaRPr/>
          </a:p>
        </p:txBody>
      </p:sp>
      <p:sp>
        <p:nvSpPr>
          <p:cNvPr id="132" name="Console"/>
          <p:cNvSpPr txBox="1"/>
          <p:nvPr/>
        </p:nvSpPr>
        <p:spPr>
          <a:xfrm>
            <a:off x="4973124" y="3054902"/>
            <a:ext cx="665040" cy="19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accent1">
                    <a:satOff val="-31580"/>
                    <a:lumOff val="-12156"/>
                  </a:schemeClr>
                </a:solidFill>
              </a:defRPr>
            </a:lvl1pPr>
          </a:lstStyle>
          <a:p>
            <a:r>
              <a:t>Console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84;p18"/>
          <p:cNvSpPr txBox="1">
            <a:spLocks noGrp="1"/>
          </p:cNvSpPr>
          <p:nvPr>
            <p:ph type="ctrTitle"/>
          </p:nvPr>
        </p:nvSpPr>
        <p:spPr>
          <a:xfrm>
            <a:off x="-1" y="100849"/>
            <a:ext cx="8520602" cy="481801"/>
          </a:xfrm>
          <a:prstGeom prst="rect">
            <a:avLst/>
          </a:prstGeom>
        </p:spPr>
        <p:txBody>
          <a:bodyPr/>
          <a:lstStyle>
            <a:lvl1pPr algn="l" defTabSz="713231">
              <a:defRPr sz="2106"/>
            </a:lvl1pPr>
          </a:lstStyle>
          <a:p>
            <a:r>
              <a:t>The toolbar</a:t>
            </a:r>
          </a:p>
        </p:txBody>
      </p:sp>
      <p:sp>
        <p:nvSpPr>
          <p:cNvPr id="135" name="Google Shape;85;p18"/>
          <p:cNvSpPr txBox="1">
            <a:spLocks noGrp="1"/>
          </p:cNvSpPr>
          <p:nvPr>
            <p:ph type="subTitle" idx="1"/>
          </p:nvPr>
        </p:nvSpPr>
        <p:spPr>
          <a:xfrm>
            <a:off x="311699" y="1042149"/>
            <a:ext cx="8520602" cy="3821101"/>
          </a:xfrm>
          <a:prstGeom prst="rect">
            <a:avLst/>
          </a:prstGeom>
        </p:spPr>
        <p:txBody>
          <a:bodyPr/>
          <a:lstStyle/>
          <a:p>
            <a:pPr marL="0" indent="0"/>
            <a:endParaRPr/>
          </a:p>
        </p:txBody>
      </p:sp>
      <p:pic>
        <p:nvPicPr>
          <p:cNvPr id="136" name="Google Shape;86;p18" descr="Google Shape;86;p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50" y="487549"/>
            <a:ext cx="8462500" cy="4515251"/>
          </a:xfrm>
          <a:prstGeom prst="rect">
            <a:avLst/>
          </a:prstGeom>
          <a:ln w="12700">
            <a:miter lim="400000"/>
          </a:ln>
        </p:spPr>
      </p:pic>
      <p:sp>
        <p:nvSpPr>
          <p:cNvPr id="137" name="File Browser"/>
          <p:cNvSpPr txBox="1"/>
          <p:nvPr/>
        </p:nvSpPr>
        <p:spPr>
          <a:xfrm>
            <a:off x="200189" y="3444764"/>
            <a:ext cx="664779" cy="4005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/>
          <a:p>
            <a:pPr>
              <a:defRPr>
                <a:solidFill>
                  <a:schemeClr val="accent1">
                    <a:satOff val="-31580"/>
                    <a:lumOff val="-12156"/>
                  </a:schemeClr>
                </a:solidFill>
              </a:defRPr>
            </a:pPr>
            <a:r>
              <a:t>File</a:t>
            </a:r>
            <a:br/>
            <a:r>
              <a:t>Browser</a:t>
            </a:r>
          </a:p>
        </p:txBody>
      </p:sp>
      <p:sp>
        <p:nvSpPr>
          <p:cNvPr id="138" name="Rectangle"/>
          <p:cNvSpPr/>
          <p:nvPr/>
        </p:nvSpPr>
        <p:spPr>
          <a:xfrm>
            <a:off x="152261" y="839378"/>
            <a:ext cx="197498" cy="244441"/>
          </a:xfrm>
          <a:prstGeom prst="rect">
            <a:avLst/>
          </a:prstGeom>
          <a:ln w="25400">
            <a:solidFill>
              <a:schemeClr val="accent1"/>
            </a:solidFill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39" name="Rectangle"/>
          <p:cNvSpPr/>
          <p:nvPr/>
        </p:nvSpPr>
        <p:spPr>
          <a:xfrm>
            <a:off x="495196" y="839378"/>
            <a:ext cx="197497" cy="244441"/>
          </a:xfrm>
          <a:prstGeom prst="rect">
            <a:avLst/>
          </a:prstGeom>
          <a:ln w="25400">
            <a:solidFill>
              <a:schemeClr val="accent1"/>
            </a:solidFill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40" name="Rectangle"/>
          <p:cNvSpPr/>
          <p:nvPr/>
        </p:nvSpPr>
        <p:spPr>
          <a:xfrm>
            <a:off x="993506" y="839378"/>
            <a:ext cx="197498" cy="244441"/>
          </a:xfrm>
          <a:prstGeom prst="rect">
            <a:avLst/>
          </a:prstGeom>
          <a:ln w="25400">
            <a:solidFill>
              <a:schemeClr val="accent1"/>
            </a:solidFill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41" name="Rectangle"/>
          <p:cNvSpPr/>
          <p:nvPr/>
        </p:nvSpPr>
        <p:spPr>
          <a:xfrm>
            <a:off x="1417070" y="839378"/>
            <a:ext cx="197498" cy="244441"/>
          </a:xfrm>
          <a:prstGeom prst="rect">
            <a:avLst/>
          </a:prstGeom>
          <a:ln w="25400">
            <a:solidFill>
              <a:schemeClr val="accent1"/>
            </a:solidFill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42" name="Line"/>
          <p:cNvSpPr/>
          <p:nvPr/>
        </p:nvSpPr>
        <p:spPr>
          <a:xfrm flipV="1">
            <a:off x="301754" y="1077996"/>
            <a:ext cx="1" cy="2297689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endParaRPr/>
          </a:p>
        </p:txBody>
      </p:sp>
      <p:sp>
        <p:nvSpPr>
          <p:cNvPr id="143" name="Line"/>
          <p:cNvSpPr/>
          <p:nvPr/>
        </p:nvSpPr>
        <p:spPr>
          <a:xfrm flipV="1">
            <a:off x="593944" y="1171776"/>
            <a:ext cx="1" cy="1220764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endParaRPr/>
          </a:p>
        </p:txBody>
      </p:sp>
      <p:sp>
        <p:nvSpPr>
          <p:cNvPr id="144" name="Line"/>
          <p:cNvSpPr/>
          <p:nvPr/>
        </p:nvSpPr>
        <p:spPr>
          <a:xfrm flipV="1">
            <a:off x="1092255" y="1155165"/>
            <a:ext cx="1" cy="2833170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endParaRPr/>
          </a:p>
        </p:txBody>
      </p:sp>
      <p:sp>
        <p:nvSpPr>
          <p:cNvPr id="145" name="Line"/>
          <p:cNvSpPr/>
          <p:nvPr/>
        </p:nvSpPr>
        <p:spPr>
          <a:xfrm flipV="1">
            <a:off x="1515819" y="1196691"/>
            <a:ext cx="1" cy="1170933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endParaRPr/>
          </a:p>
        </p:txBody>
      </p:sp>
      <p:sp>
        <p:nvSpPr>
          <p:cNvPr id="146" name="New  Launcher"/>
          <p:cNvSpPr txBox="1"/>
          <p:nvPr/>
        </p:nvSpPr>
        <p:spPr>
          <a:xfrm>
            <a:off x="339008" y="2467796"/>
            <a:ext cx="754113" cy="4005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/>
          <a:p>
            <a:pPr>
              <a:defRPr>
                <a:solidFill>
                  <a:schemeClr val="accent1">
                    <a:satOff val="-31580"/>
                    <a:lumOff val="-12156"/>
                  </a:schemeClr>
                </a:solidFill>
              </a:defRPr>
            </a:pPr>
            <a:r>
              <a:t>New </a:t>
            </a:r>
            <a:br/>
            <a:r>
              <a:t>Launcher</a:t>
            </a:r>
          </a:p>
        </p:txBody>
      </p:sp>
      <p:sp>
        <p:nvSpPr>
          <p:cNvPr id="147" name="New Folder"/>
          <p:cNvSpPr txBox="1"/>
          <p:nvPr/>
        </p:nvSpPr>
        <p:spPr>
          <a:xfrm>
            <a:off x="833805" y="4057413"/>
            <a:ext cx="921755" cy="19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accent1">
                    <a:satOff val="-31580"/>
                    <a:lumOff val="-12156"/>
                  </a:schemeClr>
                </a:solidFill>
              </a:defRPr>
            </a:lvl1pPr>
          </a:lstStyle>
          <a:p>
            <a:r>
              <a:t>New Folder</a:t>
            </a:r>
          </a:p>
        </p:txBody>
      </p:sp>
      <p:sp>
        <p:nvSpPr>
          <p:cNvPr id="148" name="Upload Files"/>
          <p:cNvSpPr txBox="1"/>
          <p:nvPr/>
        </p:nvSpPr>
        <p:spPr>
          <a:xfrm>
            <a:off x="1319543" y="2544883"/>
            <a:ext cx="576139" cy="4005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/>
          <a:p>
            <a:pPr>
              <a:defRPr>
                <a:solidFill>
                  <a:schemeClr val="accent1">
                    <a:satOff val="-31580"/>
                    <a:lumOff val="-12156"/>
                  </a:schemeClr>
                </a:solidFill>
              </a:defRPr>
            </a:pPr>
            <a:r>
              <a:t>Upload</a:t>
            </a:r>
            <a:br/>
            <a:r>
              <a:t>Files</a:t>
            </a:r>
          </a:p>
        </p:txBody>
      </p:sp>
      <p:sp>
        <p:nvSpPr>
          <p:cNvPr id="149" name="Line"/>
          <p:cNvSpPr/>
          <p:nvPr/>
        </p:nvSpPr>
        <p:spPr>
          <a:xfrm flipV="1">
            <a:off x="2066383" y="1049620"/>
            <a:ext cx="1" cy="2142873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endParaRPr/>
          </a:p>
        </p:txBody>
      </p:sp>
      <p:sp>
        <p:nvSpPr>
          <p:cNvPr id="150" name="Refresh File List"/>
          <p:cNvSpPr txBox="1"/>
          <p:nvPr/>
        </p:nvSpPr>
        <p:spPr>
          <a:xfrm>
            <a:off x="1679088" y="3301148"/>
            <a:ext cx="635261" cy="4005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/>
          <a:p>
            <a:pPr>
              <a:defRPr>
                <a:solidFill>
                  <a:schemeClr val="accent1">
                    <a:satOff val="-31580"/>
                    <a:lumOff val="-12156"/>
                  </a:schemeClr>
                </a:solidFill>
              </a:defRPr>
            </a:pPr>
            <a:r>
              <a:t>Refresh</a:t>
            </a:r>
            <a:br/>
            <a:r>
              <a:t>File List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91;p19"/>
          <p:cNvSpPr txBox="1">
            <a:spLocks noGrp="1"/>
          </p:cNvSpPr>
          <p:nvPr>
            <p:ph type="ctrTitle"/>
          </p:nvPr>
        </p:nvSpPr>
        <p:spPr>
          <a:xfrm>
            <a:off x="311699" y="-1"/>
            <a:ext cx="8520602" cy="728402"/>
          </a:xfrm>
          <a:prstGeom prst="rect">
            <a:avLst/>
          </a:prstGeom>
        </p:spPr>
        <p:txBody>
          <a:bodyPr/>
          <a:lstStyle>
            <a:lvl1pPr algn="l">
              <a:defRPr sz="3000"/>
            </a:lvl1pPr>
          </a:lstStyle>
          <a:p>
            <a:r>
              <a:t>The Left Panel(side bar)</a:t>
            </a:r>
          </a:p>
        </p:txBody>
      </p:sp>
      <p:sp>
        <p:nvSpPr>
          <p:cNvPr id="153" name="Google Shape;92;p19"/>
          <p:cNvSpPr txBox="1">
            <a:spLocks noGrp="1"/>
          </p:cNvSpPr>
          <p:nvPr>
            <p:ph type="subTitle" idx="1"/>
          </p:nvPr>
        </p:nvSpPr>
        <p:spPr>
          <a:xfrm>
            <a:off x="311699" y="1042149"/>
            <a:ext cx="8520602" cy="3821101"/>
          </a:xfrm>
          <a:prstGeom prst="rect">
            <a:avLst/>
          </a:prstGeom>
        </p:spPr>
        <p:txBody>
          <a:bodyPr/>
          <a:lstStyle/>
          <a:p>
            <a:pPr marL="0" indent="0"/>
            <a:endParaRPr/>
          </a:p>
        </p:txBody>
      </p:sp>
      <p:pic>
        <p:nvPicPr>
          <p:cNvPr id="154" name="Google Shape;93;p19" descr="Google Shape;93;p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699" y="728400"/>
            <a:ext cx="8619403" cy="4298151"/>
          </a:xfrm>
          <a:prstGeom prst="rect">
            <a:avLst/>
          </a:prstGeom>
          <a:ln w="12700">
            <a:miter lim="400000"/>
          </a:ln>
        </p:spPr>
      </p:pic>
      <p:sp>
        <p:nvSpPr>
          <p:cNvPr id="155" name="Line"/>
          <p:cNvSpPr/>
          <p:nvPr/>
        </p:nvSpPr>
        <p:spPr>
          <a:xfrm flipH="1" flipV="1">
            <a:off x="535424" y="1216394"/>
            <a:ext cx="2199341" cy="133246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endParaRPr/>
          </a:p>
        </p:txBody>
      </p:sp>
      <p:sp>
        <p:nvSpPr>
          <p:cNvPr id="156" name="Line"/>
          <p:cNvSpPr/>
          <p:nvPr/>
        </p:nvSpPr>
        <p:spPr>
          <a:xfrm flipH="1" flipV="1">
            <a:off x="535424" y="1484582"/>
            <a:ext cx="3764270" cy="1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endParaRPr/>
          </a:p>
        </p:txBody>
      </p:sp>
      <p:sp>
        <p:nvSpPr>
          <p:cNvPr id="157" name="Line"/>
          <p:cNvSpPr/>
          <p:nvPr/>
        </p:nvSpPr>
        <p:spPr>
          <a:xfrm flipH="1" flipV="1">
            <a:off x="535424" y="1752770"/>
            <a:ext cx="2199341" cy="133246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endParaRPr/>
          </a:p>
        </p:txBody>
      </p:sp>
      <p:sp>
        <p:nvSpPr>
          <p:cNvPr id="158" name="Line"/>
          <p:cNvSpPr/>
          <p:nvPr/>
        </p:nvSpPr>
        <p:spPr>
          <a:xfrm flipH="1" flipV="1">
            <a:off x="595983" y="2093283"/>
            <a:ext cx="2199341" cy="133245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endParaRPr/>
          </a:p>
        </p:txBody>
      </p:sp>
      <p:sp>
        <p:nvSpPr>
          <p:cNvPr id="159" name="Line"/>
          <p:cNvSpPr/>
          <p:nvPr/>
        </p:nvSpPr>
        <p:spPr>
          <a:xfrm flipH="1" flipV="1">
            <a:off x="595983" y="2386687"/>
            <a:ext cx="2199341" cy="133245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endParaRPr/>
          </a:p>
        </p:txBody>
      </p:sp>
      <p:sp>
        <p:nvSpPr>
          <p:cNvPr id="160" name="Table of  Content"/>
          <p:cNvSpPr txBox="1"/>
          <p:nvPr/>
        </p:nvSpPr>
        <p:spPr>
          <a:xfrm>
            <a:off x="2860268" y="2473058"/>
            <a:ext cx="635435" cy="6037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/>
          <a:p>
            <a:pPr>
              <a:defRPr>
                <a:solidFill>
                  <a:schemeClr val="accent1">
                    <a:satOff val="-31580"/>
                    <a:lumOff val="-12156"/>
                  </a:schemeClr>
                </a:solidFill>
              </a:defRPr>
            </a:pPr>
            <a:r>
              <a:t>Table</a:t>
            </a:r>
            <a:br/>
            <a:r>
              <a:t>of </a:t>
            </a:r>
            <a:br/>
            <a:r>
              <a:t>Content</a:t>
            </a:r>
          </a:p>
        </p:txBody>
      </p:sp>
      <p:sp>
        <p:nvSpPr>
          <p:cNvPr id="161" name="Open Tabs"/>
          <p:cNvSpPr txBox="1"/>
          <p:nvPr/>
        </p:nvSpPr>
        <p:spPr>
          <a:xfrm>
            <a:off x="2868573" y="2047966"/>
            <a:ext cx="444439" cy="4005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/>
          <a:p>
            <a:pPr>
              <a:defRPr>
                <a:solidFill>
                  <a:schemeClr val="accent1">
                    <a:satOff val="-31580"/>
                    <a:lumOff val="-12156"/>
                  </a:schemeClr>
                </a:solidFill>
              </a:defRPr>
            </a:pPr>
            <a:r>
              <a:t>Open</a:t>
            </a:r>
            <a:br/>
            <a:r>
              <a:t>Tabs</a:t>
            </a:r>
          </a:p>
        </p:txBody>
      </p:sp>
      <p:sp>
        <p:nvSpPr>
          <p:cNvPr id="162" name="Commands"/>
          <p:cNvSpPr txBox="1"/>
          <p:nvPr/>
        </p:nvSpPr>
        <p:spPr>
          <a:xfrm>
            <a:off x="2717107" y="1666689"/>
            <a:ext cx="921756" cy="19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accent1">
                    <a:satOff val="-31580"/>
                    <a:lumOff val="-12156"/>
                  </a:schemeClr>
                </a:solidFill>
              </a:defRPr>
            </a:lvl1pPr>
          </a:lstStyle>
          <a:p>
            <a:r>
              <a:t>Commands</a:t>
            </a:r>
          </a:p>
        </p:txBody>
      </p:sp>
      <p:sp>
        <p:nvSpPr>
          <p:cNvPr id="163" name="Running Terminals and Kernels"/>
          <p:cNvSpPr txBox="1"/>
          <p:nvPr/>
        </p:nvSpPr>
        <p:spPr>
          <a:xfrm>
            <a:off x="4365927" y="1432114"/>
            <a:ext cx="2480284" cy="19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accent1">
                    <a:satOff val="-31580"/>
                    <a:lumOff val="-12156"/>
                  </a:schemeClr>
                </a:solidFill>
              </a:defRPr>
            </a:lvl1pPr>
          </a:lstStyle>
          <a:p>
            <a:r>
              <a:t>Running Terminals and Kernels</a:t>
            </a:r>
          </a:p>
        </p:txBody>
      </p:sp>
      <p:sp>
        <p:nvSpPr>
          <p:cNvPr id="164" name="File Browser"/>
          <p:cNvSpPr txBox="1"/>
          <p:nvPr/>
        </p:nvSpPr>
        <p:spPr>
          <a:xfrm>
            <a:off x="2796249" y="1285412"/>
            <a:ext cx="1000671" cy="19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accent1">
                    <a:satOff val="-31580"/>
                    <a:lumOff val="-12156"/>
                  </a:schemeClr>
                </a:solidFill>
              </a:defRPr>
            </a:lvl1pPr>
          </a:lstStyle>
          <a:p>
            <a:r>
              <a:t>File Browser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98;p20"/>
          <p:cNvSpPr txBox="1">
            <a:spLocks noGrp="1"/>
          </p:cNvSpPr>
          <p:nvPr>
            <p:ph type="ctrTitle"/>
          </p:nvPr>
        </p:nvSpPr>
        <p:spPr>
          <a:xfrm>
            <a:off x="311699" y="-89676"/>
            <a:ext cx="8520602" cy="728402"/>
          </a:xfrm>
          <a:prstGeom prst="rect">
            <a:avLst/>
          </a:prstGeom>
        </p:spPr>
        <p:txBody>
          <a:bodyPr/>
          <a:lstStyle>
            <a:lvl1pPr algn="l">
              <a:defRPr sz="3000"/>
            </a:lvl1pPr>
          </a:lstStyle>
          <a:p>
            <a:r>
              <a:t>Folder Structure in Jupyterlab</a:t>
            </a:r>
          </a:p>
        </p:txBody>
      </p:sp>
      <p:sp>
        <p:nvSpPr>
          <p:cNvPr id="167" name="Google Shape;99;p20"/>
          <p:cNvSpPr txBox="1">
            <a:spLocks noGrp="1"/>
          </p:cNvSpPr>
          <p:nvPr>
            <p:ph type="subTitle" idx="1"/>
          </p:nvPr>
        </p:nvSpPr>
        <p:spPr>
          <a:xfrm>
            <a:off x="311699" y="1042149"/>
            <a:ext cx="8520602" cy="3821101"/>
          </a:xfrm>
          <a:prstGeom prst="rect">
            <a:avLst/>
          </a:prstGeom>
        </p:spPr>
        <p:txBody>
          <a:bodyPr/>
          <a:lstStyle/>
          <a:p>
            <a:pPr marL="0" indent="0"/>
            <a:endParaRPr/>
          </a:p>
        </p:txBody>
      </p:sp>
      <p:pic>
        <p:nvPicPr>
          <p:cNvPr id="168" name="Google Shape;100;p20" descr="Google Shape;100;p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975" y="698186"/>
            <a:ext cx="7945375" cy="4284928"/>
          </a:xfrm>
          <a:prstGeom prst="rect">
            <a:avLst/>
          </a:prstGeom>
          <a:ln w="12700">
            <a:miter lim="400000"/>
          </a:ln>
        </p:spPr>
      </p:pic>
      <p:sp>
        <p:nvSpPr>
          <p:cNvPr id="169" name="File  Structure"/>
          <p:cNvSpPr txBox="1"/>
          <p:nvPr/>
        </p:nvSpPr>
        <p:spPr>
          <a:xfrm>
            <a:off x="2558859" y="1534573"/>
            <a:ext cx="734059" cy="4005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/>
          <a:p>
            <a:pPr>
              <a:defRPr>
                <a:solidFill>
                  <a:schemeClr val="accent4">
                    <a:satOff val="-40031"/>
                    <a:lumOff val="-12509"/>
                  </a:schemeClr>
                </a:solidFill>
              </a:defRPr>
            </a:pPr>
            <a:r>
              <a:t>File </a:t>
            </a:r>
            <a:br/>
            <a:r>
              <a:t>Structure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05;p21"/>
          <p:cNvSpPr txBox="1">
            <a:spLocks noGrp="1"/>
          </p:cNvSpPr>
          <p:nvPr>
            <p:ph type="ctrTitle"/>
          </p:nvPr>
        </p:nvSpPr>
        <p:spPr>
          <a:xfrm>
            <a:off x="311699" y="-1"/>
            <a:ext cx="8520602" cy="728402"/>
          </a:xfrm>
          <a:prstGeom prst="rect">
            <a:avLst/>
          </a:prstGeom>
        </p:spPr>
        <p:txBody>
          <a:bodyPr/>
          <a:lstStyle>
            <a:lvl1pPr algn="l">
              <a:defRPr sz="3000"/>
            </a:lvl1pPr>
          </a:lstStyle>
          <a:p>
            <a:r>
              <a:t>The Blockly Palette</a:t>
            </a:r>
          </a:p>
        </p:txBody>
      </p:sp>
      <p:pic>
        <p:nvPicPr>
          <p:cNvPr id="172" name="Google Shape;106;p21" descr="Google Shape;106;p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849" y="1008749"/>
            <a:ext cx="8208304" cy="3955850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8A2D999-DC7E-88DB-BEFB-397D19026436}"/>
              </a:ext>
            </a:extLst>
          </p:cNvPr>
          <p:cNvSpPr txBox="1"/>
          <p:nvPr/>
        </p:nvSpPr>
        <p:spPr>
          <a:xfrm>
            <a:off x="4116084" y="1746605"/>
            <a:ext cx="2953820" cy="43088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FF0000"/>
                </a:solidFill>
                <a:ea typeface="+mn-lt"/>
                <a:cs typeface="+mn-lt"/>
              </a:rPr>
              <a:t>Select on the </a:t>
            </a:r>
            <a:r>
              <a:rPr lang="en-US" err="1">
                <a:solidFill>
                  <a:srgbClr val="FF0000"/>
                </a:solidFill>
                <a:ea typeface="+mn-lt"/>
                <a:cs typeface="+mn-lt"/>
              </a:rPr>
              <a:t>Blockly</a:t>
            </a:r>
            <a:r>
              <a:rPr lang="en-US" dirty="0">
                <a:solidFill>
                  <a:srgbClr val="FF0000"/>
                </a:solidFill>
                <a:ea typeface="+mn-lt"/>
                <a:cs typeface="+mn-lt"/>
              </a:rPr>
              <a:t> Command </a:t>
            </a:r>
            <a:r>
              <a:rPr lang="en-US" err="1">
                <a:solidFill>
                  <a:srgbClr val="FF0000"/>
                </a:solidFill>
                <a:ea typeface="+mn-lt"/>
                <a:cs typeface="+mn-lt"/>
              </a:rPr>
              <a:t>Pallete</a:t>
            </a:r>
            <a:r>
              <a:rPr lang="en-US" dirty="0">
                <a:solidFill>
                  <a:srgbClr val="FF0000"/>
                </a:solidFill>
                <a:ea typeface="+mn-lt"/>
                <a:cs typeface="+mn-lt"/>
              </a:rPr>
              <a:t> to Open </a:t>
            </a:r>
            <a:r>
              <a:rPr lang="en-US" err="1">
                <a:solidFill>
                  <a:srgbClr val="FF0000"/>
                </a:solidFill>
                <a:ea typeface="+mn-lt"/>
                <a:cs typeface="+mn-lt"/>
              </a:rPr>
              <a:t>Blockly</a:t>
            </a:r>
            <a:r>
              <a:rPr lang="en-US" dirty="0">
                <a:solidFill>
                  <a:srgbClr val="FF0000"/>
                </a:solidFill>
                <a:ea typeface="+mn-lt"/>
                <a:cs typeface="+mn-lt"/>
              </a:rPr>
              <a:t> Python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Arrow: Left 2">
            <a:extLst>
              <a:ext uri="{FF2B5EF4-FFF2-40B4-BE49-F238E27FC236}">
                <a16:creationId xmlns:a16="http://schemas.microsoft.com/office/drawing/2014/main" id="{D0CB9A27-59F1-5BA0-5AC2-B19512998B43}"/>
              </a:ext>
            </a:extLst>
          </p:cNvPr>
          <p:cNvSpPr/>
          <p:nvPr/>
        </p:nvSpPr>
        <p:spPr>
          <a:xfrm>
            <a:off x="833593" y="2149636"/>
            <a:ext cx="4266139" cy="137880"/>
          </a:xfrm>
          <a:prstGeom prst="leftArrow">
            <a:avLst/>
          </a:prstGeom>
          <a:solidFill>
            <a:srgbClr val="FFFFFF"/>
          </a:solidFill>
          <a:ln w="25400" cap="flat">
            <a:solidFill>
              <a:srgbClr val="FF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00FF"/>
      </a:hlink>
      <a:folHlink>
        <a:srgbClr val="FF00FF"/>
      </a:folHlink>
    </a:clrScheme>
    <a:fontScheme name="Simple Light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Simple 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00FF"/>
      </a:hlink>
      <a:folHlink>
        <a:srgbClr val="FF00FF"/>
      </a:folHlink>
    </a:clrScheme>
    <a:fontScheme name="Simple Light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Simple 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(16:9)</PresentationFormat>
  <Slides>19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Simple Light</vt:lpstr>
      <vt:lpstr>Intro to Jupyterlab A guide to the jupyterlab user interface</vt:lpstr>
      <vt:lpstr>Objectives :</vt:lpstr>
      <vt:lpstr>Login to Jupyterlab</vt:lpstr>
      <vt:lpstr>PowerPoint Presentation</vt:lpstr>
      <vt:lpstr>The Menu Bar</vt:lpstr>
      <vt:lpstr>The toolbar</vt:lpstr>
      <vt:lpstr>The Left Panel(side bar)</vt:lpstr>
      <vt:lpstr>Folder Structure in Jupyterlab</vt:lpstr>
      <vt:lpstr>The Blockly Palette</vt:lpstr>
      <vt:lpstr>Opening python file from launcher (1)</vt:lpstr>
      <vt:lpstr>Opening python file from launcher(2)</vt:lpstr>
      <vt:lpstr>Opening other file types</vt:lpstr>
      <vt:lpstr>Viewing blockly and python file side by side</vt:lpstr>
      <vt:lpstr>File Operations</vt:lpstr>
      <vt:lpstr>Uploading a file in Jupyterlab (1)</vt:lpstr>
      <vt:lpstr>Uploading a file in Jupyterlab (2)</vt:lpstr>
      <vt:lpstr>Downloading a file from Jupyterlab</vt:lpstr>
      <vt:lpstr>Practice Task: </vt:lpstr>
      <vt:lpstr>Self Practice: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 to Jupyterlab A guide to the jupyterlab user interface</dc:title>
  <cp:revision>138</cp:revision>
  <dcterms:modified xsi:type="dcterms:W3CDTF">2023-06-01T20:17:23Z</dcterms:modified>
</cp:coreProperties>
</file>